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8" r:id="rId4"/>
    <p:sldMasterId id="2147484060" r:id="rId5"/>
  </p:sldMasterIdLst>
  <p:notesMasterIdLst>
    <p:notesMasterId r:id="rId22"/>
  </p:notesMasterIdLst>
  <p:handoutMasterIdLst>
    <p:handoutMasterId r:id="rId23"/>
  </p:handoutMasterIdLst>
  <p:sldIdLst>
    <p:sldId id="2147472356" r:id="rId6"/>
    <p:sldId id="2088197599" r:id="rId7"/>
    <p:sldId id="2147472360" r:id="rId8"/>
    <p:sldId id="2147472361" r:id="rId9"/>
    <p:sldId id="2147472371" r:id="rId10"/>
    <p:sldId id="2147472363" r:id="rId11"/>
    <p:sldId id="2147472359" r:id="rId12"/>
    <p:sldId id="2147472364" r:id="rId13"/>
    <p:sldId id="2147472358" r:id="rId14"/>
    <p:sldId id="2147472365" r:id="rId15"/>
    <p:sldId id="2147472368" r:id="rId16"/>
    <p:sldId id="2147472367" r:id="rId17"/>
    <p:sldId id="2147472369" r:id="rId18"/>
    <p:sldId id="2147472366" r:id="rId19"/>
    <p:sldId id="2147472370" r:id="rId20"/>
    <p:sldId id="52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C48D667-B3A9-48DF-E30A-0324525D2DBF}" name="Tolliver, Laura" initials="TL" userId="S::ltolliver@deloitte.com::b79d0035-cb84-45db-9670-a1a75c98593f"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6CAF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3E56AB-4386-1539-6865-D9F4E296387C}" v="718" dt="2024-06-07T14:07:11.4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5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handoutMaster" Target="handoutMasters/handoutMaster1.xml"/><Relationship Id="rId28"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46CBF0F-F8BC-4AC3-9E99-3730CB43FAF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71EBCDF-E73B-4280-B960-E83A19248A6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553A9C-32C9-4615-A17A-17895DEBEE80}" type="datetimeFigureOut">
              <a:rPr lang="en-US" smtClean="0"/>
              <a:t>6/7/2024</a:t>
            </a:fld>
            <a:endParaRPr lang="en-US"/>
          </a:p>
        </p:txBody>
      </p:sp>
      <p:sp>
        <p:nvSpPr>
          <p:cNvPr id="4" name="Footer Placeholder 3">
            <a:extLst>
              <a:ext uri="{FF2B5EF4-FFF2-40B4-BE49-F238E27FC236}">
                <a16:creationId xmlns:a16="http://schemas.microsoft.com/office/drawing/2014/main" id="{AEE57B1D-95A6-48DF-9B65-695A585912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ECFCD56-8195-4B8D-9A90-CEB3083D450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8714033-F7A2-4513-93AA-F82AC05A956D}" type="slidenum">
              <a:rPr lang="en-US" smtClean="0"/>
              <a:t>‹#›</a:t>
            </a:fld>
            <a:endParaRPr lang="en-US"/>
          </a:p>
        </p:txBody>
      </p:sp>
    </p:spTree>
    <p:extLst>
      <p:ext uri="{BB962C8B-B14F-4D97-AF65-F5344CB8AC3E}">
        <p14:creationId xmlns:p14="http://schemas.microsoft.com/office/powerpoint/2010/main" val="17205002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675F11-AC56-400F-BBD5-23F6197FA4D5}" type="datetimeFigureOut">
              <a:rPr lang="en-US" smtClean="0"/>
              <a:t>6/7/2024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1EFFC6-6C14-45AB-9A9D-06E7D33859A5}" type="slidenum">
              <a:rPr lang="en-US" smtClean="0"/>
              <a:t>‹#›</a:t>
            </a:fld>
            <a:endParaRPr lang="en-US"/>
          </a:p>
        </p:txBody>
      </p:sp>
    </p:spTree>
    <p:extLst>
      <p:ext uri="{BB962C8B-B14F-4D97-AF65-F5344CB8AC3E}">
        <p14:creationId xmlns:p14="http://schemas.microsoft.com/office/powerpoint/2010/main" val="1228836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Dates are based on FY24 Delivery 1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1EFFC6-6C14-45AB-9A9D-06E7D33859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1249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9888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1141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40503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9681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12533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0936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19E439-0A36-4389-B1D4-036D35E9F4E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38511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1073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7053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9514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2612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1700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4326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23155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69866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Master" Target="../slideMasters/slideMaster1.xml"/><Relationship Id="rId4" Type="http://schemas.microsoft.com/office/2007/relationships/hdphoto" Target="../media/hdphoto3.wdp"/></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3" Type="http://schemas.openxmlformats.org/officeDocument/2006/relationships/hyperlink" Target="https://www2.deloitte.com/us/en/legal/about-deloitte.html" TargetMode="External"/><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6.jpeg"/><Relationship Id="rId1" Type="http://schemas.openxmlformats.org/officeDocument/2006/relationships/slideMaster" Target="../slideMasters/slideMaster1.xml"/><Relationship Id="rId4" Type="http://schemas.openxmlformats.org/officeDocument/2006/relationships/hyperlink" Target="https://www2.deloitte.com/us/en/legal/about-deloitte.html" TargetMode="Externa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www2.deloitte.com/us/en/legal/about-deloitte.html" TargetMode="External"/><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hyperlink" Target="https://www2.deloitte.com/us/en/legal/about-deloitte.html" TargetMode="External"/><Relationship Id="rId2" Type="http://schemas.openxmlformats.org/officeDocument/2006/relationships/image" Target="../media/image36.jpeg"/><Relationship Id="rId1" Type="http://schemas.openxmlformats.org/officeDocument/2006/relationships/slideMaster" Target="../slideMasters/slideMaster1.xml"/><Relationship Id="rId4" Type="http://schemas.openxmlformats.org/officeDocument/2006/relationships/image" Target="../media/image3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1B">
    <p:bg>
      <p:bgPr>
        <a:solidFill>
          <a:schemeClr val="tx1"/>
        </a:solidFill>
        <a:effectLst/>
      </p:bgPr>
    </p:bg>
    <p:spTree>
      <p:nvGrpSpPr>
        <p:cNvPr id="1" name=""/>
        <p:cNvGrpSpPr/>
        <p:nvPr/>
      </p:nvGrpSpPr>
      <p:grpSpPr>
        <a:xfrm>
          <a:off x="0" y="0"/>
          <a:ext cx="0" cy="0"/>
          <a:chOff x="0" y="0"/>
          <a:chExt cx="0" cy="0"/>
        </a:xfrm>
      </p:grpSpPr>
      <p:pic>
        <p:nvPicPr>
          <p:cNvPr id="3" name="Picture Placeholder 6">
            <a:extLst>
              <a:ext uri="{FF2B5EF4-FFF2-40B4-BE49-F238E27FC236}">
                <a16:creationId xmlns:a16="http://schemas.microsoft.com/office/drawing/2014/main" id="{0E411FEE-E425-4E6C-A60C-7DB185157D5D}"/>
              </a:ext>
            </a:extLst>
          </p:cNvPr>
          <p:cNvPicPr>
            <a:picLocks noChangeAspect="1"/>
          </p:cNvPicPr>
          <p:nvPr/>
        </p:nvPicPr>
        <p:blipFill>
          <a:blip r:embed="rId2">
            <a:clrChange>
              <a:clrFrom>
                <a:srgbClr val="000000"/>
              </a:clrFrom>
              <a:clrTo>
                <a:srgbClr val="000000">
                  <a:alpha val="0"/>
                </a:srgbClr>
              </a:clrTo>
            </a:clrChange>
          </a:blip>
          <a:srcRect/>
          <a:stretch/>
        </p:blipFill>
        <p:spPr>
          <a:xfrm>
            <a:off x="5848687" y="432649"/>
            <a:ext cx="6012351" cy="5992701"/>
          </a:xfrm>
          <a:prstGeom prst="rect">
            <a:avLst/>
          </a:prstGeom>
        </p:spPr>
      </p:pic>
      <p:sp>
        <p:nvSpPr>
          <p:cNvPr id="5" name="Text Placeholder 14">
            <a:extLst>
              <a:ext uri="{FF2B5EF4-FFF2-40B4-BE49-F238E27FC236}">
                <a16:creationId xmlns:a16="http://schemas.microsoft.com/office/drawing/2014/main" id="{1122EBFF-D50A-428D-A9DD-6BC72FBC4ABF}"/>
              </a:ext>
            </a:extLst>
          </p:cNvPr>
          <p:cNvSpPr>
            <a:spLocks noGrp="1"/>
          </p:cNvSpPr>
          <p:nvPr>
            <p:ph type="body" sz="quarter" idx="10" hasCustomPrompt="1"/>
          </p:nvPr>
        </p:nvSpPr>
        <p:spPr>
          <a:xfrm>
            <a:off x="469900" y="6169149"/>
            <a:ext cx="5215048" cy="273050"/>
          </a:xfrm>
          <a:prstGeom prst="rect">
            <a:avLst/>
          </a:prstGeom>
        </p:spPr>
        <p:txBody>
          <a:bodyPr lIns="0" tIns="0" rIns="0" bIns="0" anchor="ctr"/>
          <a:lstStyle>
            <a:lvl1pPr>
              <a:defRPr lang="en-US" spc="300" baseline="0" dirty="0">
                <a:solidFill>
                  <a:schemeClr val="bg1">
                    <a:lumMod val="95000"/>
                  </a:schemeClr>
                </a:solidFill>
                <a:ea typeface="Open Sans Semibold" panose="020B0706030804020204" pitchFamily="34" charset="0"/>
              </a:defRPr>
            </a:lvl1pPr>
          </a:lstStyle>
          <a:p>
            <a:pPr lvl="0"/>
            <a:r>
              <a:rPr lang="en-US" sz="1200" spc="300">
                <a:solidFill>
                  <a:schemeClr val="bg1">
                    <a:lumMod val="95000"/>
                  </a:schemeClr>
                </a:solidFill>
                <a:ea typeface="Open Sans Semibold" panose="020B0706030804020204" pitchFamily="34" charset="0"/>
              </a:rPr>
              <a:t>MONTH DAY, YEAR</a:t>
            </a:r>
          </a:p>
        </p:txBody>
      </p:sp>
      <p:grpSp>
        <p:nvGrpSpPr>
          <p:cNvPr id="8" name="Group 7">
            <a:extLst>
              <a:ext uri="{FF2B5EF4-FFF2-40B4-BE49-F238E27FC236}">
                <a16:creationId xmlns:a16="http://schemas.microsoft.com/office/drawing/2014/main" id="{32B2B996-AF21-4B9A-9696-8D30E6652775}"/>
              </a:ext>
            </a:extLst>
          </p:cNvPr>
          <p:cNvGrpSpPr>
            <a:grpSpLocks noChangeAspect="1"/>
          </p:cNvGrpSpPr>
          <p:nvPr/>
        </p:nvGrpSpPr>
        <p:grpSpPr>
          <a:xfrm>
            <a:off x="469900" y="457761"/>
            <a:ext cx="1998000" cy="374400"/>
            <a:chOff x="398463" y="404813"/>
            <a:chExt cx="1627187" cy="307976"/>
          </a:xfrm>
          <a:solidFill>
            <a:schemeClr val="tx1"/>
          </a:solidFill>
        </p:grpSpPr>
        <p:sp>
          <p:nvSpPr>
            <p:cNvPr id="9" name="Oval 5">
              <a:extLst>
                <a:ext uri="{FF2B5EF4-FFF2-40B4-BE49-F238E27FC236}">
                  <a16:creationId xmlns:a16="http://schemas.microsoft.com/office/drawing/2014/main" id="{EB803D62-6771-4667-B36C-5136A52CD28E}"/>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0" name="Freeform 6">
              <a:extLst>
                <a:ext uri="{FF2B5EF4-FFF2-40B4-BE49-F238E27FC236}">
                  <a16:creationId xmlns:a16="http://schemas.microsoft.com/office/drawing/2014/main" id="{8C195FA6-9F0E-4808-B689-9D8E8837E560}"/>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7">
              <a:extLst>
                <a:ext uri="{FF2B5EF4-FFF2-40B4-BE49-F238E27FC236}">
                  <a16:creationId xmlns:a16="http://schemas.microsoft.com/office/drawing/2014/main" id="{DFA70FE2-48BA-452C-BD28-1D53BE54A18F}"/>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2" name="Freeform 8">
              <a:extLst>
                <a:ext uri="{FF2B5EF4-FFF2-40B4-BE49-F238E27FC236}">
                  <a16:creationId xmlns:a16="http://schemas.microsoft.com/office/drawing/2014/main" id="{C89EF557-FD7D-41B9-AD0E-FDB1A94D2BE5}"/>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9">
              <a:extLst>
                <a:ext uri="{FF2B5EF4-FFF2-40B4-BE49-F238E27FC236}">
                  <a16:creationId xmlns:a16="http://schemas.microsoft.com/office/drawing/2014/main" id="{2BB3DE63-43BF-4434-A98F-93DA50FAEB6E}"/>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0">
              <a:extLst>
                <a:ext uri="{FF2B5EF4-FFF2-40B4-BE49-F238E27FC236}">
                  <a16:creationId xmlns:a16="http://schemas.microsoft.com/office/drawing/2014/main" id="{8123BE04-1F30-4C13-8AEF-B14435882969}"/>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5" name="Freeform 11">
              <a:extLst>
                <a:ext uri="{FF2B5EF4-FFF2-40B4-BE49-F238E27FC236}">
                  <a16:creationId xmlns:a16="http://schemas.microsoft.com/office/drawing/2014/main" id="{BBCACD95-E804-45E1-ADFF-5422ABF627A7}"/>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6" name="Freeform 12">
              <a:extLst>
                <a:ext uri="{FF2B5EF4-FFF2-40B4-BE49-F238E27FC236}">
                  <a16:creationId xmlns:a16="http://schemas.microsoft.com/office/drawing/2014/main" id="{C2B75545-5F13-4B37-8FBA-FBCC4D23D53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7" name="Freeform 13">
              <a:extLst>
                <a:ext uri="{FF2B5EF4-FFF2-40B4-BE49-F238E27FC236}">
                  <a16:creationId xmlns:a16="http://schemas.microsoft.com/office/drawing/2014/main" id="{5C366AD3-8C55-4E3E-AADA-0C507BD687B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8" name="Freeform 14">
              <a:extLst>
                <a:ext uri="{FF2B5EF4-FFF2-40B4-BE49-F238E27FC236}">
                  <a16:creationId xmlns:a16="http://schemas.microsoft.com/office/drawing/2014/main" id="{58AFA337-C47E-407C-9EF0-C152FD2A2E7D}"/>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
        <p:nvSpPr>
          <p:cNvPr id="20" name="Text Placeholder 19">
            <a:extLst>
              <a:ext uri="{FF2B5EF4-FFF2-40B4-BE49-F238E27FC236}">
                <a16:creationId xmlns:a16="http://schemas.microsoft.com/office/drawing/2014/main" id="{E9484B27-ED1F-4926-BA48-C61C71536C75}"/>
              </a:ext>
            </a:extLst>
          </p:cNvPr>
          <p:cNvSpPr>
            <a:spLocks noGrp="1"/>
          </p:cNvSpPr>
          <p:nvPr>
            <p:ph type="body" sz="quarter" idx="11" hasCustomPrompt="1"/>
          </p:nvPr>
        </p:nvSpPr>
        <p:spPr>
          <a:xfrm>
            <a:off x="469900" y="4206061"/>
            <a:ext cx="5215048" cy="492443"/>
          </a:xfrm>
          <a:prstGeom prst="rect">
            <a:avLst/>
          </a:prstGeom>
        </p:spPr>
        <p:txBody>
          <a:bodyPr wrap="square" lIns="0" tIns="0" rIns="0" bIns="0" anchor="b">
            <a:spAutoFit/>
          </a:bodyPr>
          <a:lstStyle>
            <a:lvl1pPr>
              <a:defRPr sz="3200">
                <a:solidFill>
                  <a:schemeClr val="bg1"/>
                </a:solidFill>
                <a:latin typeface="+mj-lt"/>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Title</a:t>
            </a:r>
          </a:p>
        </p:txBody>
      </p:sp>
      <p:sp>
        <p:nvSpPr>
          <p:cNvPr id="21" name="Text Placeholder 19">
            <a:extLst>
              <a:ext uri="{FF2B5EF4-FFF2-40B4-BE49-F238E27FC236}">
                <a16:creationId xmlns:a16="http://schemas.microsoft.com/office/drawing/2014/main" id="{D9D3CA3F-EB86-4A82-8ABC-D8B0D056BF6E}"/>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19" name="Picture Placeholder 6">
            <a:extLst>
              <a:ext uri="{FF2B5EF4-FFF2-40B4-BE49-F238E27FC236}">
                <a16:creationId xmlns:a16="http://schemas.microsoft.com/office/drawing/2014/main" id="{890B791C-8EA7-498A-A23B-1240A6B48027}"/>
              </a:ext>
            </a:extLst>
          </p:cNvPr>
          <p:cNvPicPr>
            <a:picLocks noChangeAspect="1"/>
          </p:cNvPicPr>
          <p:nvPr userDrawn="1"/>
        </p:nvPicPr>
        <p:blipFill>
          <a:blip r:embed="rId2">
            <a:clrChange>
              <a:clrFrom>
                <a:srgbClr val="000000"/>
              </a:clrFrom>
              <a:clrTo>
                <a:srgbClr val="000000">
                  <a:alpha val="0"/>
                </a:srgbClr>
              </a:clrTo>
            </a:clrChange>
          </a:blip>
          <a:srcRect/>
          <a:stretch/>
        </p:blipFill>
        <p:spPr>
          <a:xfrm>
            <a:off x="5848687" y="432649"/>
            <a:ext cx="6012351" cy="5992701"/>
          </a:xfrm>
          <a:prstGeom prst="rect">
            <a:avLst/>
          </a:prstGeom>
        </p:spPr>
      </p:pic>
      <p:grpSp>
        <p:nvGrpSpPr>
          <p:cNvPr id="22" name="Group 21">
            <a:extLst>
              <a:ext uri="{FF2B5EF4-FFF2-40B4-BE49-F238E27FC236}">
                <a16:creationId xmlns:a16="http://schemas.microsoft.com/office/drawing/2014/main" id="{A3CF88D5-82AC-4060-9C58-4787FCCEBF37}"/>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23" name="Oval 5">
              <a:extLst>
                <a:ext uri="{FF2B5EF4-FFF2-40B4-BE49-F238E27FC236}">
                  <a16:creationId xmlns:a16="http://schemas.microsoft.com/office/drawing/2014/main" id="{8704614F-69C1-4820-90A3-7AB4223C227C}"/>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4" name="Freeform 6">
              <a:extLst>
                <a:ext uri="{FF2B5EF4-FFF2-40B4-BE49-F238E27FC236}">
                  <a16:creationId xmlns:a16="http://schemas.microsoft.com/office/drawing/2014/main" id="{C84A431D-1FA7-4B87-8084-931E921C0C8B}"/>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7">
              <a:extLst>
                <a:ext uri="{FF2B5EF4-FFF2-40B4-BE49-F238E27FC236}">
                  <a16:creationId xmlns:a16="http://schemas.microsoft.com/office/drawing/2014/main" id="{4F1A2288-4C65-4804-8F08-1E9D4E74371C}"/>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6" name="Freeform 8">
              <a:extLst>
                <a:ext uri="{FF2B5EF4-FFF2-40B4-BE49-F238E27FC236}">
                  <a16:creationId xmlns:a16="http://schemas.microsoft.com/office/drawing/2014/main" id="{83169416-F505-4E7B-95EB-AE73E169379F}"/>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9">
              <a:extLst>
                <a:ext uri="{FF2B5EF4-FFF2-40B4-BE49-F238E27FC236}">
                  <a16:creationId xmlns:a16="http://schemas.microsoft.com/office/drawing/2014/main" id="{784EB348-09A9-458A-82AE-959DE398FC2E}"/>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10">
              <a:extLst>
                <a:ext uri="{FF2B5EF4-FFF2-40B4-BE49-F238E27FC236}">
                  <a16:creationId xmlns:a16="http://schemas.microsoft.com/office/drawing/2014/main" id="{280D7502-45D5-4EE6-B600-C58E16BEFC14}"/>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9" name="Freeform 11">
              <a:extLst>
                <a:ext uri="{FF2B5EF4-FFF2-40B4-BE49-F238E27FC236}">
                  <a16:creationId xmlns:a16="http://schemas.microsoft.com/office/drawing/2014/main" id="{65C67244-756E-4B44-8CF1-44CC4F1B8314}"/>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0" name="Freeform 12">
              <a:extLst>
                <a:ext uri="{FF2B5EF4-FFF2-40B4-BE49-F238E27FC236}">
                  <a16:creationId xmlns:a16="http://schemas.microsoft.com/office/drawing/2014/main" id="{76E6AEA0-4187-4FC3-9B7F-A22156E243A3}"/>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1" name="Freeform 13">
              <a:extLst>
                <a:ext uri="{FF2B5EF4-FFF2-40B4-BE49-F238E27FC236}">
                  <a16:creationId xmlns:a16="http://schemas.microsoft.com/office/drawing/2014/main" id="{7D97126F-CCCA-45D8-8A30-17B960D152A6}"/>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2" name="Freeform 14">
              <a:extLst>
                <a:ext uri="{FF2B5EF4-FFF2-40B4-BE49-F238E27FC236}">
                  <a16:creationId xmlns:a16="http://schemas.microsoft.com/office/drawing/2014/main" id="{FFF91A55-05D5-4B43-925F-44B26DCF4D33}"/>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58637758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5W">
    <p:spTree>
      <p:nvGrpSpPr>
        <p:cNvPr id="1" name=""/>
        <p:cNvGrpSpPr/>
        <p:nvPr/>
      </p:nvGrpSpPr>
      <p:grpSpPr>
        <a:xfrm>
          <a:off x="0" y="0"/>
          <a:ext cx="0" cy="0"/>
          <a:chOff x="0" y="0"/>
          <a:chExt cx="0" cy="0"/>
        </a:xfrm>
      </p:grpSpPr>
      <p:pic>
        <p:nvPicPr>
          <p:cNvPr id="45" name="Picture 44" descr="Shape, circle&#10;&#10;Description automatically generated">
            <a:extLst>
              <a:ext uri="{FF2B5EF4-FFF2-40B4-BE49-F238E27FC236}">
                <a16:creationId xmlns:a16="http://schemas.microsoft.com/office/drawing/2014/main" id="{A872EC1B-8A20-45EC-9207-3B77A2C9B3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sp>
        <p:nvSpPr>
          <p:cNvPr id="32" name="Text Placeholder 31">
            <a:extLst>
              <a:ext uri="{FF2B5EF4-FFF2-40B4-BE49-F238E27FC236}">
                <a16:creationId xmlns:a16="http://schemas.microsoft.com/office/drawing/2014/main" id="{199D8F16-C6DB-42F3-970B-0CEEEF1FC87A}"/>
              </a:ext>
            </a:extLst>
          </p:cNvPr>
          <p:cNvSpPr>
            <a:spLocks noGrp="1"/>
          </p:cNvSpPr>
          <p:nvPr>
            <p:ph type="body" sz="quarter" idx="14" hasCustomPrompt="1"/>
          </p:nvPr>
        </p:nvSpPr>
        <p:spPr>
          <a:xfrm>
            <a:off x="469900" y="6169149"/>
            <a:ext cx="5215048" cy="273050"/>
          </a:xfrm>
          <a:prstGeom prst="rect">
            <a:avLst/>
          </a:prstGeom>
        </p:spPr>
        <p:txBody>
          <a:bodyPr lIns="0" tIns="0" rIns="0" bIns="0" anchor="ctr"/>
          <a:lstStyle>
            <a:lvl1pPr>
              <a:defRPr lang="en-US" spc="300" baseline="0" dirty="0">
                <a:solidFill>
                  <a:schemeClr val="tx1"/>
                </a:solidFill>
                <a:ea typeface="Open Sans Semibold" panose="020B0706030804020204" pitchFamily="34" charset="0"/>
              </a:defRPr>
            </a:lvl1pPr>
          </a:lstStyle>
          <a:p>
            <a:pPr lvl="0"/>
            <a:r>
              <a:rPr lang="en-US"/>
              <a:t>MONTH DAY, YEAR</a:t>
            </a:r>
          </a:p>
        </p:txBody>
      </p:sp>
      <p:sp>
        <p:nvSpPr>
          <p:cNvPr id="30" name="Text Placeholder 29">
            <a:extLst>
              <a:ext uri="{FF2B5EF4-FFF2-40B4-BE49-F238E27FC236}">
                <a16:creationId xmlns:a16="http://schemas.microsoft.com/office/drawing/2014/main" id="{15133D6D-78AE-4BBD-B69C-FE2B77AAAD35}"/>
              </a:ext>
            </a:extLst>
          </p:cNvPr>
          <p:cNvSpPr>
            <a:spLocks noGrp="1"/>
          </p:cNvSpPr>
          <p:nvPr>
            <p:ph type="body" sz="quarter" idx="13" hasCustomPrompt="1"/>
          </p:nvPr>
        </p:nvSpPr>
        <p:spPr>
          <a:xfrm>
            <a:off x="469900" y="4207991"/>
            <a:ext cx="5215048" cy="492443"/>
          </a:xfrm>
          <a:prstGeom prst="rect">
            <a:avLst/>
          </a:prstGeom>
        </p:spPr>
        <p:txBody>
          <a:bodyPr wrap="square" lIns="0" tIns="0" rIns="0" bIns="0" anchor="b">
            <a:spAutoFit/>
          </a:bodyPr>
          <a:lstStyle>
            <a:lvl1pPr>
              <a:defRPr lang="en-US" sz="3200" dirty="0">
                <a:solidFill>
                  <a:schemeClr val="tx1"/>
                </a:solidFill>
                <a:latin typeface="+mj-lt"/>
                <a:ea typeface="Open Sans Light" panose="020B0306030504020204" pitchFamily="34" charset="0"/>
                <a:cs typeface="Open Sans Light" panose="020B0306030504020204" pitchFamily="34" charset="0"/>
              </a:defRPr>
            </a:lvl1pPr>
          </a:lstStyle>
          <a:p>
            <a:pPr lvl="0"/>
            <a:r>
              <a:rPr lang="en-US"/>
              <a:t>Title</a:t>
            </a:r>
          </a:p>
        </p:txBody>
      </p:sp>
      <p:grpSp>
        <p:nvGrpSpPr>
          <p:cNvPr id="3" name="Group 2">
            <a:extLst>
              <a:ext uri="{FF2B5EF4-FFF2-40B4-BE49-F238E27FC236}">
                <a16:creationId xmlns:a16="http://schemas.microsoft.com/office/drawing/2014/main" id="{03C0D796-7FA8-432F-A098-0813C95DF1D5}"/>
              </a:ext>
            </a:extLst>
          </p:cNvPr>
          <p:cNvGrpSpPr>
            <a:grpSpLocks noChangeAspect="1"/>
          </p:cNvGrpSpPr>
          <p:nvPr/>
        </p:nvGrpSpPr>
        <p:grpSpPr>
          <a:xfrm>
            <a:off x="469887" y="457761"/>
            <a:ext cx="1998000" cy="374400"/>
            <a:chOff x="398463" y="404813"/>
            <a:chExt cx="1627187" cy="307976"/>
          </a:xfrm>
          <a:solidFill>
            <a:schemeClr val="tx1"/>
          </a:solidFill>
        </p:grpSpPr>
        <p:sp>
          <p:nvSpPr>
            <p:cNvPr id="4" name="Oval 3">
              <a:extLst>
                <a:ext uri="{FF2B5EF4-FFF2-40B4-BE49-F238E27FC236}">
                  <a16:creationId xmlns:a16="http://schemas.microsoft.com/office/drawing/2014/main" id="{C6C2B83D-0090-4DC6-AF7E-F4BAA8070BCC}"/>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 name="Freeform 6">
              <a:extLst>
                <a:ext uri="{FF2B5EF4-FFF2-40B4-BE49-F238E27FC236}">
                  <a16:creationId xmlns:a16="http://schemas.microsoft.com/office/drawing/2014/main" id="{8967D3B5-67C7-4F57-A8BF-B3B91B63A037}"/>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6" name="Rectangle 5">
              <a:extLst>
                <a:ext uri="{FF2B5EF4-FFF2-40B4-BE49-F238E27FC236}">
                  <a16:creationId xmlns:a16="http://schemas.microsoft.com/office/drawing/2014/main" id="{E1A4A3C7-A383-423E-8B7B-BEA617FA6472}"/>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7" name="Freeform 8">
              <a:extLst>
                <a:ext uri="{FF2B5EF4-FFF2-40B4-BE49-F238E27FC236}">
                  <a16:creationId xmlns:a16="http://schemas.microsoft.com/office/drawing/2014/main" id="{FDA4E129-AD41-4066-AD4D-8E7C8D33CF98}"/>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8" name="Rectangle 7">
              <a:extLst>
                <a:ext uri="{FF2B5EF4-FFF2-40B4-BE49-F238E27FC236}">
                  <a16:creationId xmlns:a16="http://schemas.microsoft.com/office/drawing/2014/main" id="{14BD82BE-4C7B-43F3-9B8B-4A8A2D10BD4A}"/>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9" name="Rectangle 8">
              <a:extLst>
                <a:ext uri="{FF2B5EF4-FFF2-40B4-BE49-F238E27FC236}">
                  <a16:creationId xmlns:a16="http://schemas.microsoft.com/office/drawing/2014/main" id="{AEB85972-D930-454C-B77B-3D32BEEBA7F4}"/>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0" name="Freeform 11">
              <a:extLst>
                <a:ext uri="{FF2B5EF4-FFF2-40B4-BE49-F238E27FC236}">
                  <a16:creationId xmlns:a16="http://schemas.microsoft.com/office/drawing/2014/main" id="{317A33B5-AC35-4F9F-9C17-7F4221BDED33}"/>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1" name="Freeform 12">
              <a:extLst>
                <a:ext uri="{FF2B5EF4-FFF2-40B4-BE49-F238E27FC236}">
                  <a16:creationId xmlns:a16="http://schemas.microsoft.com/office/drawing/2014/main" id="{68E6A025-9EED-4B15-A30C-C566EDF89F26}"/>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2" name="Freeform 13">
              <a:extLst>
                <a:ext uri="{FF2B5EF4-FFF2-40B4-BE49-F238E27FC236}">
                  <a16:creationId xmlns:a16="http://schemas.microsoft.com/office/drawing/2014/main" id="{D7327D35-8885-4936-A6D6-5FD360ED6F60}"/>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3" name="Freeform 14">
              <a:extLst>
                <a:ext uri="{FF2B5EF4-FFF2-40B4-BE49-F238E27FC236}">
                  <a16:creationId xmlns:a16="http://schemas.microsoft.com/office/drawing/2014/main" id="{DD50F9D2-4F10-4829-8C57-9B10CD36358F}"/>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
        <p:nvSpPr>
          <p:cNvPr id="28" name="Text Placeholder 19">
            <a:extLst>
              <a:ext uri="{FF2B5EF4-FFF2-40B4-BE49-F238E27FC236}">
                <a16:creationId xmlns:a16="http://schemas.microsoft.com/office/drawing/2014/main" id="{98D27B0F-BB58-4439-9FA4-CD2C96379023}"/>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18" name="Picture 17" descr="A person wearing a garment&#10;&#10;Description automatically generated with medium confidence">
            <a:extLst>
              <a:ext uri="{FF2B5EF4-FFF2-40B4-BE49-F238E27FC236}">
                <a16:creationId xmlns:a16="http://schemas.microsoft.com/office/drawing/2014/main" id="{F9FE8F1A-AF69-43D4-993C-C2BBAFFED9E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070"/>
          <a:stretch/>
        </p:blipFill>
        <p:spPr>
          <a:xfrm>
            <a:off x="8582986" y="2937033"/>
            <a:ext cx="3468003" cy="3920967"/>
          </a:xfrm>
          <a:prstGeom prst="rect">
            <a:avLst/>
          </a:prstGeom>
        </p:spPr>
      </p:pic>
      <p:pic>
        <p:nvPicPr>
          <p:cNvPr id="19" name="Picture 18" descr="Shape, circle&#10;&#10;Description automatically generated">
            <a:extLst>
              <a:ext uri="{FF2B5EF4-FFF2-40B4-BE49-F238E27FC236}">
                <a16:creationId xmlns:a16="http://schemas.microsoft.com/office/drawing/2014/main" id="{953A33AB-754C-4471-94C6-5FB93C49DC1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grpSp>
        <p:nvGrpSpPr>
          <p:cNvPr id="20" name="Group 19">
            <a:extLst>
              <a:ext uri="{FF2B5EF4-FFF2-40B4-BE49-F238E27FC236}">
                <a16:creationId xmlns:a16="http://schemas.microsoft.com/office/drawing/2014/main" id="{9903253D-16BD-4D6A-9403-8BFD82AD5479}"/>
              </a:ext>
            </a:extLst>
          </p:cNvPr>
          <p:cNvGrpSpPr>
            <a:grpSpLocks noChangeAspect="1"/>
          </p:cNvGrpSpPr>
          <p:nvPr userDrawn="1"/>
        </p:nvGrpSpPr>
        <p:grpSpPr>
          <a:xfrm>
            <a:off x="469887" y="457761"/>
            <a:ext cx="1998000" cy="374400"/>
            <a:chOff x="398463" y="404813"/>
            <a:chExt cx="1627187" cy="307976"/>
          </a:xfrm>
          <a:solidFill>
            <a:schemeClr val="tx1"/>
          </a:solidFill>
        </p:grpSpPr>
        <p:sp>
          <p:nvSpPr>
            <p:cNvPr id="21" name="Oval 20">
              <a:extLst>
                <a:ext uri="{FF2B5EF4-FFF2-40B4-BE49-F238E27FC236}">
                  <a16:creationId xmlns:a16="http://schemas.microsoft.com/office/drawing/2014/main" id="{4D68326A-B00E-430D-82D0-EF8D7D25DD73}"/>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Freeform 6">
              <a:extLst>
                <a:ext uri="{FF2B5EF4-FFF2-40B4-BE49-F238E27FC236}">
                  <a16:creationId xmlns:a16="http://schemas.microsoft.com/office/drawing/2014/main" id="{B963F704-6398-4BAD-A75F-F04076125D1F}"/>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3" name="Rectangle 22">
              <a:extLst>
                <a:ext uri="{FF2B5EF4-FFF2-40B4-BE49-F238E27FC236}">
                  <a16:creationId xmlns:a16="http://schemas.microsoft.com/office/drawing/2014/main" id="{8699B4AD-E0B3-43A4-8379-93AFD5CDE023}"/>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4" name="Freeform 8">
              <a:extLst>
                <a:ext uri="{FF2B5EF4-FFF2-40B4-BE49-F238E27FC236}">
                  <a16:creationId xmlns:a16="http://schemas.microsoft.com/office/drawing/2014/main" id="{AC876C2C-5A34-4BB8-AF40-86DD7B522B2F}"/>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5" name="Rectangle 24">
              <a:extLst>
                <a:ext uri="{FF2B5EF4-FFF2-40B4-BE49-F238E27FC236}">
                  <a16:creationId xmlns:a16="http://schemas.microsoft.com/office/drawing/2014/main" id="{80691CCA-5472-49CB-941A-9674695B91CA}"/>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6" name="Rectangle 25">
              <a:extLst>
                <a:ext uri="{FF2B5EF4-FFF2-40B4-BE49-F238E27FC236}">
                  <a16:creationId xmlns:a16="http://schemas.microsoft.com/office/drawing/2014/main" id="{5DDDAB25-1504-4112-81C3-6FFF533EF057}"/>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1">
              <a:extLst>
                <a:ext uri="{FF2B5EF4-FFF2-40B4-BE49-F238E27FC236}">
                  <a16:creationId xmlns:a16="http://schemas.microsoft.com/office/drawing/2014/main" id="{BDF754DB-ABC2-45D2-83A1-C5DF11858457}"/>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9" name="Freeform 12">
              <a:extLst>
                <a:ext uri="{FF2B5EF4-FFF2-40B4-BE49-F238E27FC236}">
                  <a16:creationId xmlns:a16="http://schemas.microsoft.com/office/drawing/2014/main" id="{A48F17E6-C05C-4681-BD7B-EE3BC6D75DD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1" name="Freeform 13">
              <a:extLst>
                <a:ext uri="{FF2B5EF4-FFF2-40B4-BE49-F238E27FC236}">
                  <a16:creationId xmlns:a16="http://schemas.microsoft.com/office/drawing/2014/main" id="{3DFA5D73-0B65-41C7-968F-D5CD0054DCDC}"/>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3" name="Freeform 14">
              <a:extLst>
                <a:ext uri="{FF2B5EF4-FFF2-40B4-BE49-F238E27FC236}">
                  <a16:creationId xmlns:a16="http://schemas.microsoft.com/office/drawing/2014/main" id="{88925E6C-96E1-4658-8D0E-E5C49435C4F5}"/>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pic>
        <p:nvPicPr>
          <p:cNvPr id="34" name="Picture 33" descr="A person wearing a garment&#10;&#10;Description automatically generated with medium confidence">
            <a:extLst>
              <a:ext uri="{FF2B5EF4-FFF2-40B4-BE49-F238E27FC236}">
                <a16:creationId xmlns:a16="http://schemas.microsoft.com/office/drawing/2014/main" id="{6C87B97E-7E04-4FD3-A53E-061479C7A14E}"/>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b="17070"/>
          <a:stretch/>
        </p:blipFill>
        <p:spPr>
          <a:xfrm>
            <a:off x="8582986" y="2937033"/>
            <a:ext cx="3468003" cy="3920967"/>
          </a:xfrm>
          <a:prstGeom prst="rect">
            <a:avLst/>
          </a:prstGeom>
        </p:spPr>
      </p:pic>
    </p:spTree>
    <p:extLst>
      <p:ext uri="{BB962C8B-B14F-4D97-AF65-F5344CB8AC3E}">
        <p14:creationId xmlns:p14="http://schemas.microsoft.com/office/powerpoint/2010/main" val="288573727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6B">
    <p:bg>
      <p:bgPr>
        <a:solidFill>
          <a:schemeClr val="tx1"/>
        </a:solidFill>
        <a:effectLst/>
      </p:bgPr>
    </p:bg>
    <p:spTree>
      <p:nvGrpSpPr>
        <p:cNvPr id="1" name=""/>
        <p:cNvGrpSpPr/>
        <p:nvPr/>
      </p:nvGrpSpPr>
      <p:grpSpPr>
        <a:xfrm>
          <a:off x="0" y="0"/>
          <a:ext cx="0" cy="0"/>
          <a:chOff x="0" y="0"/>
          <a:chExt cx="0" cy="0"/>
        </a:xfrm>
      </p:grpSpPr>
      <p:pic>
        <p:nvPicPr>
          <p:cNvPr id="3" name="Picture Placeholder 6">
            <a:extLst>
              <a:ext uri="{FF2B5EF4-FFF2-40B4-BE49-F238E27FC236}">
                <a16:creationId xmlns:a16="http://schemas.microsoft.com/office/drawing/2014/main" id="{0E411FEE-E425-4E6C-A60C-7DB185157D5D}"/>
              </a:ext>
            </a:extLst>
          </p:cNvPr>
          <p:cNvPicPr>
            <a:picLocks noChangeAspect="1"/>
          </p:cNvPicPr>
          <p:nvPr/>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sp>
        <p:nvSpPr>
          <p:cNvPr id="5" name="Text Placeholder 14">
            <a:extLst>
              <a:ext uri="{FF2B5EF4-FFF2-40B4-BE49-F238E27FC236}">
                <a16:creationId xmlns:a16="http://schemas.microsoft.com/office/drawing/2014/main" id="{1122EBFF-D50A-428D-A9DD-6BC72FBC4ABF}"/>
              </a:ext>
            </a:extLst>
          </p:cNvPr>
          <p:cNvSpPr>
            <a:spLocks noGrp="1"/>
          </p:cNvSpPr>
          <p:nvPr>
            <p:ph type="body" sz="quarter" idx="10" hasCustomPrompt="1"/>
          </p:nvPr>
        </p:nvSpPr>
        <p:spPr>
          <a:xfrm>
            <a:off x="469900" y="6169149"/>
            <a:ext cx="5215048" cy="273050"/>
          </a:xfrm>
          <a:prstGeom prst="rect">
            <a:avLst/>
          </a:prstGeom>
        </p:spPr>
        <p:txBody>
          <a:bodyPr lIns="0" tIns="0" rIns="0" bIns="0" anchor="ctr"/>
          <a:lstStyle>
            <a:lvl1pPr>
              <a:defRPr lang="en-US" spc="300" baseline="0" dirty="0">
                <a:solidFill>
                  <a:schemeClr val="bg1">
                    <a:lumMod val="95000"/>
                  </a:schemeClr>
                </a:solidFill>
                <a:ea typeface="Open Sans Semibold" panose="020B0706030804020204" pitchFamily="34" charset="0"/>
              </a:defRPr>
            </a:lvl1pPr>
          </a:lstStyle>
          <a:p>
            <a:pPr lvl="0"/>
            <a:r>
              <a:rPr lang="en-US" sz="1200" spc="300">
                <a:solidFill>
                  <a:schemeClr val="bg1">
                    <a:lumMod val="95000"/>
                  </a:schemeClr>
                </a:solidFill>
                <a:ea typeface="Open Sans Semibold" panose="020B0706030804020204" pitchFamily="34" charset="0"/>
              </a:rPr>
              <a:t>MONTH DAY, YEAR</a:t>
            </a:r>
          </a:p>
        </p:txBody>
      </p:sp>
      <p:grpSp>
        <p:nvGrpSpPr>
          <p:cNvPr id="8" name="Group 7">
            <a:extLst>
              <a:ext uri="{FF2B5EF4-FFF2-40B4-BE49-F238E27FC236}">
                <a16:creationId xmlns:a16="http://schemas.microsoft.com/office/drawing/2014/main" id="{32B2B996-AF21-4B9A-9696-8D30E6652775}"/>
              </a:ext>
            </a:extLst>
          </p:cNvPr>
          <p:cNvGrpSpPr>
            <a:grpSpLocks noChangeAspect="1"/>
          </p:cNvGrpSpPr>
          <p:nvPr/>
        </p:nvGrpSpPr>
        <p:grpSpPr>
          <a:xfrm>
            <a:off x="469900" y="457761"/>
            <a:ext cx="1998000" cy="374400"/>
            <a:chOff x="398463" y="404813"/>
            <a:chExt cx="1627187" cy="307976"/>
          </a:xfrm>
          <a:solidFill>
            <a:schemeClr val="tx1"/>
          </a:solidFill>
        </p:grpSpPr>
        <p:sp>
          <p:nvSpPr>
            <p:cNvPr id="9" name="Oval 5">
              <a:extLst>
                <a:ext uri="{FF2B5EF4-FFF2-40B4-BE49-F238E27FC236}">
                  <a16:creationId xmlns:a16="http://schemas.microsoft.com/office/drawing/2014/main" id="{EB803D62-6771-4667-B36C-5136A52CD28E}"/>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0" name="Freeform 6">
              <a:extLst>
                <a:ext uri="{FF2B5EF4-FFF2-40B4-BE49-F238E27FC236}">
                  <a16:creationId xmlns:a16="http://schemas.microsoft.com/office/drawing/2014/main" id="{8C195FA6-9F0E-4808-B689-9D8E8837E560}"/>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7">
              <a:extLst>
                <a:ext uri="{FF2B5EF4-FFF2-40B4-BE49-F238E27FC236}">
                  <a16:creationId xmlns:a16="http://schemas.microsoft.com/office/drawing/2014/main" id="{DFA70FE2-48BA-452C-BD28-1D53BE54A18F}"/>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2" name="Freeform 8">
              <a:extLst>
                <a:ext uri="{FF2B5EF4-FFF2-40B4-BE49-F238E27FC236}">
                  <a16:creationId xmlns:a16="http://schemas.microsoft.com/office/drawing/2014/main" id="{C89EF557-FD7D-41B9-AD0E-FDB1A94D2BE5}"/>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9">
              <a:extLst>
                <a:ext uri="{FF2B5EF4-FFF2-40B4-BE49-F238E27FC236}">
                  <a16:creationId xmlns:a16="http://schemas.microsoft.com/office/drawing/2014/main" id="{2BB3DE63-43BF-4434-A98F-93DA50FAEB6E}"/>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0">
              <a:extLst>
                <a:ext uri="{FF2B5EF4-FFF2-40B4-BE49-F238E27FC236}">
                  <a16:creationId xmlns:a16="http://schemas.microsoft.com/office/drawing/2014/main" id="{8123BE04-1F30-4C13-8AEF-B14435882969}"/>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5" name="Freeform 11">
              <a:extLst>
                <a:ext uri="{FF2B5EF4-FFF2-40B4-BE49-F238E27FC236}">
                  <a16:creationId xmlns:a16="http://schemas.microsoft.com/office/drawing/2014/main" id="{BBCACD95-E804-45E1-ADFF-5422ABF627A7}"/>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6" name="Freeform 12">
              <a:extLst>
                <a:ext uri="{FF2B5EF4-FFF2-40B4-BE49-F238E27FC236}">
                  <a16:creationId xmlns:a16="http://schemas.microsoft.com/office/drawing/2014/main" id="{C2B75545-5F13-4B37-8FBA-FBCC4D23D53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7" name="Freeform 13">
              <a:extLst>
                <a:ext uri="{FF2B5EF4-FFF2-40B4-BE49-F238E27FC236}">
                  <a16:creationId xmlns:a16="http://schemas.microsoft.com/office/drawing/2014/main" id="{5C366AD3-8C55-4E3E-AADA-0C507BD687B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8" name="Freeform 14">
              <a:extLst>
                <a:ext uri="{FF2B5EF4-FFF2-40B4-BE49-F238E27FC236}">
                  <a16:creationId xmlns:a16="http://schemas.microsoft.com/office/drawing/2014/main" id="{58AFA337-C47E-407C-9EF0-C152FD2A2E7D}"/>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
        <p:nvSpPr>
          <p:cNvPr id="20" name="Text Placeholder 19">
            <a:extLst>
              <a:ext uri="{FF2B5EF4-FFF2-40B4-BE49-F238E27FC236}">
                <a16:creationId xmlns:a16="http://schemas.microsoft.com/office/drawing/2014/main" id="{E9484B27-ED1F-4926-BA48-C61C71536C75}"/>
              </a:ext>
            </a:extLst>
          </p:cNvPr>
          <p:cNvSpPr>
            <a:spLocks noGrp="1"/>
          </p:cNvSpPr>
          <p:nvPr>
            <p:ph type="body" sz="quarter" idx="11" hasCustomPrompt="1"/>
          </p:nvPr>
        </p:nvSpPr>
        <p:spPr>
          <a:xfrm>
            <a:off x="469900" y="4206061"/>
            <a:ext cx="5215048" cy="492443"/>
          </a:xfrm>
          <a:prstGeom prst="rect">
            <a:avLst/>
          </a:prstGeom>
        </p:spPr>
        <p:txBody>
          <a:bodyPr wrap="square" lIns="0" tIns="0" rIns="0" bIns="0" anchor="b">
            <a:spAutoFit/>
          </a:bodyPr>
          <a:lstStyle>
            <a:lvl1pPr>
              <a:defRPr sz="3200">
                <a:solidFill>
                  <a:schemeClr val="bg1"/>
                </a:solidFill>
                <a:latin typeface="+mj-lt"/>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Title</a:t>
            </a:r>
          </a:p>
        </p:txBody>
      </p:sp>
      <p:sp>
        <p:nvSpPr>
          <p:cNvPr id="21" name="Text Placeholder 19">
            <a:extLst>
              <a:ext uri="{FF2B5EF4-FFF2-40B4-BE49-F238E27FC236}">
                <a16:creationId xmlns:a16="http://schemas.microsoft.com/office/drawing/2014/main" id="{D9D3CA3F-EB86-4A82-8ABC-D8B0D056BF6E}"/>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19" name="Picture 18" descr="Graphical user interface&#10;&#10;Description automatically generated">
            <a:extLst>
              <a:ext uri="{FF2B5EF4-FFF2-40B4-BE49-F238E27FC236}">
                <a16:creationId xmlns:a16="http://schemas.microsoft.com/office/drawing/2014/main" id="{B9BCCA36-4ED3-443F-8A59-074353D97F3F}"/>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8950" b="83350" l="9150" r="82600">
                        <a14:foregroundMark x1="30300" y1="81800" x2="30300" y2="81800"/>
                        <a14:foregroundMark x1="16450" y1="83350" x2="16450" y2="83350"/>
                        <a14:foregroundMark x1="60300" y1="27150" x2="60300" y2="27150"/>
                        <a14:foregroundMark x1="32700" y1="37950" x2="32700" y2="37950"/>
                        <a14:foregroundMark x1="33000" y1="40500" x2="33000" y2="40500"/>
                      </a14:backgroundRemoval>
                    </a14:imgEffect>
                  </a14:imgLayer>
                </a14:imgProps>
              </a:ext>
              <a:ext uri="{28A0092B-C50C-407E-A947-70E740481C1C}">
                <a14:useLocalDpi xmlns:a14="http://schemas.microsoft.com/office/drawing/2010/main" val="0"/>
              </a:ext>
            </a:extLst>
          </a:blip>
          <a:srcRect r="8195" b="10164"/>
          <a:stretch/>
        </p:blipFill>
        <p:spPr>
          <a:xfrm>
            <a:off x="8739259" y="3492947"/>
            <a:ext cx="3384770" cy="3312169"/>
          </a:xfrm>
          <a:prstGeom prst="rect">
            <a:avLst/>
          </a:prstGeom>
        </p:spPr>
      </p:pic>
      <p:pic>
        <p:nvPicPr>
          <p:cNvPr id="22" name="Picture Placeholder 6">
            <a:extLst>
              <a:ext uri="{FF2B5EF4-FFF2-40B4-BE49-F238E27FC236}">
                <a16:creationId xmlns:a16="http://schemas.microsoft.com/office/drawing/2014/main" id="{1E7CB351-959E-42C1-9F90-6598FD043999}"/>
              </a:ext>
            </a:extLst>
          </p:cNvPr>
          <p:cNvPicPr>
            <a:picLocks noChangeAspect="1"/>
          </p:cNvPicPr>
          <p:nvPr userDrawn="1"/>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grpSp>
        <p:nvGrpSpPr>
          <p:cNvPr id="23" name="Group 22">
            <a:extLst>
              <a:ext uri="{FF2B5EF4-FFF2-40B4-BE49-F238E27FC236}">
                <a16:creationId xmlns:a16="http://schemas.microsoft.com/office/drawing/2014/main" id="{11C7D339-2D78-4452-A552-8EC3EA1EEFF4}"/>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24" name="Oval 5">
              <a:extLst>
                <a:ext uri="{FF2B5EF4-FFF2-40B4-BE49-F238E27FC236}">
                  <a16:creationId xmlns:a16="http://schemas.microsoft.com/office/drawing/2014/main" id="{4D4690C9-489A-44DE-96F7-520070845C76}"/>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5" name="Freeform 6">
              <a:extLst>
                <a:ext uri="{FF2B5EF4-FFF2-40B4-BE49-F238E27FC236}">
                  <a16:creationId xmlns:a16="http://schemas.microsoft.com/office/drawing/2014/main" id="{B6C840E0-0490-4265-B743-6D884E1CB22F}"/>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7">
              <a:extLst>
                <a:ext uri="{FF2B5EF4-FFF2-40B4-BE49-F238E27FC236}">
                  <a16:creationId xmlns:a16="http://schemas.microsoft.com/office/drawing/2014/main" id="{E4C07B07-5D8F-485A-B930-21559EAD91A2}"/>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7" name="Freeform 8">
              <a:extLst>
                <a:ext uri="{FF2B5EF4-FFF2-40B4-BE49-F238E27FC236}">
                  <a16:creationId xmlns:a16="http://schemas.microsoft.com/office/drawing/2014/main" id="{2BF78CEF-F267-45FE-92FF-1C474904EAFA}"/>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9">
              <a:extLst>
                <a:ext uri="{FF2B5EF4-FFF2-40B4-BE49-F238E27FC236}">
                  <a16:creationId xmlns:a16="http://schemas.microsoft.com/office/drawing/2014/main" id="{41DFD09A-6658-42F0-B9B3-267A873C9B79}"/>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9" name="Rectangle 10">
              <a:extLst>
                <a:ext uri="{FF2B5EF4-FFF2-40B4-BE49-F238E27FC236}">
                  <a16:creationId xmlns:a16="http://schemas.microsoft.com/office/drawing/2014/main" id="{B82230AF-FB1B-4A6D-A5C2-688FEB9F1E4F}"/>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0" name="Freeform 11">
              <a:extLst>
                <a:ext uri="{FF2B5EF4-FFF2-40B4-BE49-F238E27FC236}">
                  <a16:creationId xmlns:a16="http://schemas.microsoft.com/office/drawing/2014/main" id="{FE1590AF-82D2-4C92-B179-DBDE06B0CDCF}"/>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1" name="Freeform 12">
              <a:extLst>
                <a:ext uri="{FF2B5EF4-FFF2-40B4-BE49-F238E27FC236}">
                  <a16:creationId xmlns:a16="http://schemas.microsoft.com/office/drawing/2014/main" id="{6F916EEB-0429-4E32-B2FF-0924ED55944F}"/>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2" name="Freeform 13">
              <a:extLst>
                <a:ext uri="{FF2B5EF4-FFF2-40B4-BE49-F238E27FC236}">
                  <a16:creationId xmlns:a16="http://schemas.microsoft.com/office/drawing/2014/main" id="{3941BF2D-085C-41D4-8C91-2C87BB122BAF}"/>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3" name="Freeform 14">
              <a:extLst>
                <a:ext uri="{FF2B5EF4-FFF2-40B4-BE49-F238E27FC236}">
                  <a16:creationId xmlns:a16="http://schemas.microsoft.com/office/drawing/2014/main" id="{28BF9086-B269-413D-AC04-4B7D33EA98CB}"/>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34" name="Picture 33" descr="Graphical user interface&#10;&#10;Description automatically generated">
            <a:extLst>
              <a:ext uri="{FF2B5EF4-FFF2-40B4-BE49-F238E27FC236}">
                <a16:creationId xmlns:a16="http://schemas.microsoft.com/office/drawing/2014/main" id="{31773E73-0B74-4A80-ADF2-E58DBAF3C0F7}"/>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ackgroundRemoval t="8950" b="83350" l="9150" r="82600">
                        <a14:foregroundMark x1="30300" y1="81800" x2="30300" y2="81800"/>
                        <a14:foregroundMark x1="16450" y1="83350" x2="16450" y2="83350"/>
                        <a14:foregroundMark x1="60300" y1="27150" x2="60300" y2="27150"/>
                        <a14:foregroundMark x1="32700" y1="37950" x2="32700" y2="37950"/>
                        <a14:foregroundMark x1="33000" y1="40500" x2="33000" y2="40500"/>
                      </a14:backgroundRemoval>
                    </a14:imgEffect>
                  </a14:imgLayer>
                </a14:imgProps>
              </a:ext>
              <a:ext uri="{28A0092B-C50C-407E-A947-70E740481C1C}">
                <a14:useLocalDpi xmlns:a14="http://schemas.microsoft.com/office/drawing/2010/main" val="0"/>
              </a:ext>
            </a:extLst>
          </a:blip>
          <a:srcRect r="8195" b="10164"/>
          <a:stretch/>
        </p:blipFill>
        <p:spPr>
          <a:xfrm>
            <a:off x="8739259" y="3492947"/>
            <a:ext cx="3384770" cy="3312169"/>
          </a:xfrm>
          <a:prstGeom prst="rect">
            <a:avLst/>
          </a:prstGeom>
        </p:spPr>
      </p:pic>
    </p:spTree>
    <p:extLst>
      <p:ext uri="{BB962C8B-B14F-4D97-AF65-F5344CB8AC3E}">
        <p14:creationId xmlns:p14="http://schemas.microsoft.com/office/powerpoint/2010/main" val="31538796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6W">
    <p:spTree>
      <p:nvGrpSpPr>
        <p:cNvPr id="1" name=""/>
        <p:cNvGrpSpPr/>
        <p:nvPr/>
      </p:nvGrpSpPr>
      <p:grpSpPr>
        <a:xfrm>
          <a:off x="0" y="0"/>
          <a:ext cx="0" cy="0"/>
          <a:chOff x="0" y="0"/>
          <a:chExt cx="0" cy="0"/>
        </a:xfrm>
      </p:grpSpPr>
      <p:pic>
        <p:nvPicPr>
          <p:cNvPr id="45" name="Picture 44" descr="Shape, circle&#10;&#10;Description automatically generated">
            <a:extLst>
              <a:ext uri="{FF2B5EF4-FFF2-40B4-BE49-F238E27FC236}">
                <a16:creationId xmlns:a16="http://schemas.microsoft.com/office/drawing/2014/main" id="{A872EC1B-8A20-45EC-9207-3B77A2C9B3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sp>
        <p:nvSpPr>
          <p:cNvPr id="32" name="Text Placeholder 31">
            <a:extLst>
              <a:ext uri="{FF2B5EF4-FFF2-40B4-BE49-F238E27FC236}">
                <a16:creationId xmlns:a16="http://schemas.microsoft.com/office/drawing/2014/main" id="{199D8F16-C6DB-42F3-970B-0CEEEF1FC87A}"/>
              </a:ext>
            </a:extLst>
          </p:cNvPr>
          <p:cNvSpPr>
            <a:spLocks noGrp="1"/>
          </p:cNvSpPr>
          <p:nvPr>
            <p:ph type="body" sz="quarter" idx="14" hasCustomPrompt="1"/>
          </p:nvPr>
        </p:nvSpPr>
        <p:spPr>
          <a:xfrm>
            <a:off x="469900" y="6169149"/>
            <a:ext cx="5215048" cy="273050"/>
          </a:xfrm>
          <a:prstGeom prst="rect">
            <a:avLst/>
          </a:prstGeom>
        </p:spPr>
        <p:txBody>
          <a:bodyPr lIns="0" tIns="0" rIns="0" bIns="0" anchor="ctr"/>
          <a:lstStyle>
            <a:lvl1pPr>
              <a:defRPr lang="en-US" spc="300" baseline="0" dirty="0">
                <a:solidFill>
                  <a:schemeClr val="tx1"/>
                </a:solidFill>
                <a:ea typeface="Open Sans Semibold" panose="020B0706030804020204" pitchFamily="34" charset="0"/>
              </a:defRPr>
            </a:lvl1pPr>
          </a:lstStyle>
          <a:p>
            <a:pPr lvl="0"/>
            <a:r>
              <a:rPr lang="en-US"/>
              <a:t>MONTH DAY, YEAR</a:t>
            </a:r>
          </a:p>
        </p:txBody>
      </p:sp>
      <p:sp>
        <p:nvSpPr>
          <p:cNvPr id="30" name="Text Placeholder 29">
            <a:extLst>
              <a:ext uri="{FF2B5EF4-FFF2-40B4-BE49-F238E27FC236}">
                <a16:creationId xmlns:a16="http://schemas.microsoft.com/office/drawing/2014/main" id="{15133D6D-78AE-4BBD-B69C-FE2B77AAAD35}"/>
              </a:ext>
            </a:extLst>
          </p:cNvPr>
          <p:cNvSpPr>
            <a:spLocks noGrp="1"/>
          </p:cNvSpPr>
          <p:nvPr>
            <p:ph type="body" sz="quarter" idx="13" hasCustomPrompt="1"/>
          </p:nvPr>
        </p:nvSpPr>
        <p:spPr>
          <a:xfrm>
            <a:off x="469900" y="4207991"/>
            <a:ext cx="5215048" cy="492443"/>
          </a:xfrm>
          <a:prstGeom prst="rect">
            <a:avLst/>
          </a:prstGeom>
        </p:spPr>
        <p:txBody>
          <a:bodyPr wrap="square" lIns="0" tIns="0" rIns="0" bIns="0" anchor="b">
            <a:spAutoFit/>
          </a:bodyPr>
          <a:lstStyle>
            <a:lvl1pPr>
              <a:defRPr lang="en-US" sz="3200" dirty="0">
                <a:solidFill>
                  <a:schemeClr val="tx1"/>
                </a:solidFill>
                <a:latin typeface="+mj-lt"/>
                <a:ea typeface="Open Sans Light" panose="020B0306030504020204" pitchFamily="34" charset="0"/>
                <a:cs typeface="Open Sans Light" panose="020B0306030504020204" pitchFamily="34" charset="0"/>
              </a:defRPr>
            </a:lvl1pPr>
          </a:lstStyle>
          <a:p>
            <a:pPr lvl="0"/>
            <a:r>
              <a:rPr lang="en-US"/>
              <a:t>Title</a:t>
            </a:r>
          </a:p>
        </p:txBody>
      </p:sp>
      <p:grpSp>
        <p:nvGrpSpPr>
          <p:cNvPr id="3" name="Group 2">
            <a:extLst>
              <a:ext uri="{FF2B5EF4-FFF2-40B4-BE49-F238E27FC236}">
                <a16:creationId xmlns:a16="http://schemas.microsoft.com/office/drawing/2014/main" id="{03C0D796-7FA8-432F-A098-0813C95DF1D5}"/>
              </a:ext>
            </a:extLst>
          </p:cNvPr>
          <p:cNvGrpSpPr>
            <a:grpSpLocks noChangeAspect="1"/>
          </p:cNvGrpSpPr>
          <p:nvPr/>
        </p:nvGrpSpPr>
        <p:grpSpPr>
          <a:xfrm>
            <a:off x="469887" y="457761"/>
            <a:ext cx="1998000" cy="374400"/>
            <a:chOff x="398463" y="404813"/>
            <a:chExt cx="1627187" cy="307976"/>
          </a:xfrm>
          <a:solidFill>
            <a:schemeClr val="tx1"/>
          </a:solidFill>
        </p:grpSpPr>
        <p:sp>
          <p:nvSpPr>
            <p:cNvPr id="4" name="Oval 3">
              <a:extLst>
                <a:ext uri="{FF2B5EF4-FFF2-40B4-BE49-F238E27FC236}">
                  <a16:creationId xmlns:a16="http://schemas.microsoft.com/office/drawing/2014/main" id="{C6C2B83D-0090-4DC6-AF7E-F4BAA8070BCC}"/>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 name="Freeform 6">
              <a:extLst>
                <a:ext uri="{FF2B5EF4-FFF2-40B4-BE49-F238E27FC236}">
                  <a16:creationId xmlns:a16="http://schemas.microsoft.com/office/drawing/2014/main" id="{8967D3B5-67C7-4F57-A8BF-B3B91B63A037}"/>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6" name="Rectangle 5">
              <a:extLst>
                <a:ext uri="{FF2B5EF4-FFF2-40B4-BE49-F238E27FC236}">
                  <a16:creationId xmlns:a16="http://schemas.microsoft.com/office/drawing/2014/main" id="{E1A4A3C7-A383-423E-8B7B-BEA617FA6472}"/>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7" name="Freeform 8">
              <a:extLst>
                <a:ext uri="{FF2B5EF4-FFF2-40B4-BE49-F238E27FC236}">
                  <a16:creationId xmlns:a16="http://schemas.microsoft.com/office/drawing/2014/main" id="{FDA4E129-AD41-4066-AD4D-8E7C8D33CF98}"/>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8" name="Rectangle 7">
              <a:extLst>
                <a:ext uri="{FF2B5EF4-FFF2-40B4-BE49-F238E27FC236}">
                  <a16:creationId xmlns:a16="http://schemas.microsoft.com/office/drawing/2014/main" id="{14BD82BE-4C7B-43F3-9B8B-4A8A2D10BD4A}"/>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9" name="Rectangle 8">
              <a:extLst>
                <a:ext uri="{FF2B5EF4-FFF2-40B4-BE49-F238E27FC236}">
                  <a16:creationId xmlns:a16="http://schemas.microsoft.com/office/drawing/2014/main" id="{AEB85972-D930-454C-B77B-3D32BEEBA7F4}"/>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0" name="Freeform 11">
              <a:extLst>
                <a:ext uri="{FF2B5EF4-FFF2-40B4-BE49-F238E27FC236}">
                  <a16:creationId xmlns:a16="http://schemas.microsoft.com/office/drawing/2014/main" id="{317A33B5-AC35-4F9F-9C17-7F4221BDED33}"/>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1" name="Freeform 12">
              <a:extLst>
                <a:ext uri="{FF2B5EF4-FFF2-40B4-BE49-F238E27FC236}">
                  <a16:creationId xmlns:a16="http://schemas.microsoft.com/office/drawing/2014/main" id="{68E6A025-9EED-4B15-A30C-C566EDF89F26}"/>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2" name="Freeform 13">
              <a:extLst>
                <a:ext uri="{FF2B5EF4-FFF2-40B4-BE49-F238E27FC236}">
                  <a16:creationId xmlns:a16="http://schemas.microsoft.com/office/drawing/2014/main" id="{D7327D35-8885-4936-A6D6-5FD360ED6F60}"/>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3" name="Freeform 14">
              <a:extLst>
                <a:ext uri="{FF2B5EF4-FFF2-40B4-BE49-F238E27FC236}">
                  <a16:creationId xmlns:a16="http://schemas.microsoft.com/office/drawing/2014/main" id="{DD50F9D2-4F10-4829-8C57-9B10CD36358F}"/>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
        <p:nvSpPr>
          <p:cNvPr id="28" name="Text Placeholder 19">
            <a:extLst>
              <a:ext uri="{FF2B5EF4-FFF2-40B4-BE49-F238E27FC236}">
                <a16:creationId xmlns:a16="http://schemas.microsoft.com/office/drawing/2014/main" id="{98D27B0F-BB58-4439-9FA4-CD2C96379023}"/>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25" name="Picture 24" descr="Graphical user interface&#10;&#10;Description automatically generated">
            <a:extLst>
              <a:ext uri="{FF2B5EF4-FFF2-40B4-BE49-F238E27FC236}">
                <a16:creationId xmlns:a16="http://schemas.microsoft.com/office/drawing/2014/main" id="{64C2CC49-72BD-486C-B659-6150D405F85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8195" b="10164"/>
          <a:stretch/>
        </p:blipFill>
        <p:spPr>
          <a:xfrm>
            <a:off x="8751726" y="3545831"/>
            <a:ext cx="3384770" cy="3312169"/>
          </a:xfrm>
          <a:prstGeom prst="rect">
            <a:avLst/>
          </a:prstGeom>
        </p:spPr>
      </p:pic>
      <p:pic>
        <p:nvPicPr>
          <p:cNvPr id="18" name="Picture 17" descr="Shape, circle&#10;&#10;Description automatically generated">
            <a:extLst>
              <a:ext uri="{FF2B5EF4-FFF2-40B4-BE49-F238E27FC236}">
                <a16:creationId xmlns:a16="http://schemas.microsoft.com/office/drawing/2014/main" id="{AF8829EF-DA16-43D7-B2A2-4B3C6A0049C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grpSp>
        <p:nvGrpSpPr>
          <p:cNvPr id="19" name="Group 18">
            <a:extLst>
              <a:ext uri="{FF2B5EF4-FFF2-40B4-BE49-F238E27FC236}">
                <a16:creationId xmlns:a16="http://schemas.microsoft.com/office/drawing/2014/main" id="{92941006-B1C5-4402-BE89-BFE301D47084}"/>
              </a:ext>
            </a:extLst>
          </p:cNvPr>
          <p:cNvGrpSpPr>
            <a:grpSpLocks noChangeAspect="1"/>
          </p:cNvGrpSpPr>
          <p:nvPr userDrawn="1"/>
        </p:nvGrpSpPr>
        <p:grpSpPr>
          <a:xfrm>
            <a:off x="469887" y="457761"/>
            <a:ext cx="1998000" cy="374400"/>
            <a:chOff x="398463" y="404813"/>
            <a:chExt cx="1627187" cy="307976"/>
          </a:xfrm>
          <a:solidFill>
            <a:schemeClr val="tx1"/>
          </a:solidFill>
        </p:grpSpPr>
        <p:sp>
          <p:nvSpPr>
            <p:cNvPr id="20" name="Oval 19">
              <a:extLst>
                <a:ext uri="{FF2B5EF4-FFF2-40B4-BE49-F238E27FC236}">
                  <a16:creationId xmlns:a16="http://schemas.microsoft.com/office/drawing/2014/main" id="{ED3AECBC-33D9-4ED2-84C1-468470DBDE87}"/>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a:extLst>
                <a:ext uri="{FF2B5EF4-FFF2-40B4-BE49-F238E27FC236}">
                  <a16:creationId xmlns:a16="http://schemas.microsoft.com/office/drawing/2014/main" id="{8B334E4C-B2CD-4088-B9B8-A13E92574C99}"/>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2" name="Rectangle 21">
              <a:extLst>
                <a:ext uri="{FF2B5EF4-FFF2-40B4-BE49-F238E27FC236}">
                  <a16:creationId xmlns:a16="http://schemas.microsoft.com/office/drawing/2014/main" id="{CE9B3F69-12CB-4E39-B96C-8DEA2908E413}"/>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3" name="Freeform 8">
              <a:extLst>
                <a:ext uri="{FF2B5EF4-FFF2-40B4-BE49-F238E27FC236}">
                  <a16:creationId xmlns:a16="http://schemas.microsoft.com/office/drawing/2014/main" id="{AC1D680B-B320-4438-8269-2470FAD66560}"/>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4" name="Rectangle 23">
              <a:extLst>
                <a:ext uri="{FF2B5EF4-FFF2-40B4-BE49-F238E27FC236}">
                  <a16:creationId xmlns:a16="http://schemas.microsoft.com/office/drawing/2014/main" id="{034E10DE-0E47-4F88-B023-FF62884E52F7}"/>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6" name="Rectangle 25">
              <a:extLst>
                <a:ext uri="{FF2B5EF4-FFF2-40B4-BE49-F238E27FC236}">
                  <a16:creationId xmlns:a16="http://schemas.microsoft.com/office/drawing/2014/main" id="{2C9431CA-B5BC-40B7-8839-93F6101F95A1}"/>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1">
              <a:extLst>
                <a:ext uri="{FF2B5EF4-FFF2-40B4-BE49-F238E27FC236}">
                  <a16:creationId xmlns:a16="http://schemas.microsoft.com/office/drawing/2014/main" id="{01A48F83-4D89-48E4-BB72-50B42163E817}"/>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9" name="Freeform 12">
              <a:extLst>
                <a:ext uri="{FF2B5EF4-FFF2-40B4-BE49-F238E27FC236}">
                  <a16:creationId xmlns:a16="http://schemas.microsoft.com/office/drawing/2014/main" id="{286EC094-51BB-42AB-A67A-C2F947CB01B0}"/>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1" name="Freeform 13">
              <a:extLst>
                <a:ext uri="{FF2B5EF4-FFF2-40B4-BE49-F238E27FC236}">
                  <a16:creationId xmlns:a16="http://schemas.microsoft.com/office/drawing/2014/main" id="{0FB98451-07B9-440A-BC1F-57758CB2419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3" name="Freeform 14">
              <a:extLst>
                <a:ext uri="{FF2B5EF4-FFF2-40B4-BE49-F238E27FC236}">
                  <a16:creationId xmlns:a16="http://schemas.microsoft.com/office/drawing/2014/main" id="{053B6EB3-4819-4FAE-B5D3-CD1D010AFBCD}"/>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pic>
        <p:nvPicPr>
          <p:cNvPr id="34" name="Picture 33" descr="Graphical user interface&#10;&#10;Description automatically generated">
            <a:extLst>
              <a:ext uri="{FF2B5EF4-FFF2-40B4-BE49-F238E27FC236}">
                <a16:creationId xmlns:a16="http://schemas.microsoft.com/office/drawing/2014/main" id="{BF5A7F8A-B2E8-462E-BBA5-893DA64B6FB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195" b="10164"/>
          <a:stretch/>
        </p:blipFill>
        <p:spPr>
          <a:xfrm>
            <a:off x="8751726" y="3545831"/>
            <a:ext cx="3384770" cy="3312169"/>
          </a:xfrm>
          <a:prstGeom prst="rect">
            <a:avLst/>
          </a:prstGeom>
        </p:spPr>
      </p:pic>
    </p:spTree>
    <p:extLst>
      <p:ext uri="{BB962C8B-B14F-4D97-AF65-F5344CB8AC3E}">
        <p14:creationId xmlns:p14="http://schemas.microsoft.com/office/powerpoint/2010/main" val="57473619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le 7B">
    <p:bg>
      <p:bgPr>
        <a:solidFill>
          <a:schemeClr val="tx1"/>
        </a:solidFill>
        <a:effectLst/>
      </p:bgPr>
    </p:bg>
    <p:spTree>
      <p:nvGrpSpPr>
        <p:cNvPr id="1" name=""/>
        <p:cNvGrpSpPr/>
        <p:nvPr/>
      </p:nvGrpSpPr>
      <p:grpSpPr>
        <a:xfrm>
          <a:off x="0" y="0"/>
          <a:ext cx="0" cy="0"/>
          <a:chOff x="0" y="0"/>
          <a:chExt cx="0" cy="0"/>
        </a:xfrm>
      </p:grpSpPr>
      <p:pic>
        <p:nvPicPr>
          <p:cNvPr id="3" name="Picture Placeholder 6">
            <a:extLst>
              <a:ext uri="{FF2B5EF4-FFF2-40B4-BE49-F238E27FC236}">
                <a16:creationId xmlns:a16="http://schemas.microsoft.com/office/drawing/2014/main" id="{0E411FEE-E425-4E6C-A60C-7DB185157D5D}"/>
              </a:ext>
            </a:extLst>
          </p:cNvPr>
          <p:cNvPicPr>
            <a:picLocks noChangeAspect="1"/>
          </p:cNvPicPr>
          <p:nvPr/>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sp>
        <p:nvSpPr>
          <p:cNvPr id="5" name="Text Placeholder 14">
            <a:extLst>
              <a:ext uri="{FF2B5EF4-FFF2-40B4-BE49-F238E27FC236}">
                <a16:creationId xmlns:a16="http://schemas.microsoft.com/office/drawing/2014/main" id="{1122EBFF-D50A-428D-A9DD-6BC72FBC4ABF}"/>
              </a:ext>
            </a:extLst>
          </p:cNvPr>
          <p:cNvSpPr>
            <a:spLocks noGrp="1"/>
          </p:cNvSpPr>
          <p:nvPr>
            <p:ph type="body" sz="quarter" idx="10" hasCustomPrompt="1"/>
          </p:nvPr>
        </p:nvSpPr>
        <p:spPr>
          <a:xfrm>
            <a:off x="469900" y="6169149"/>
            <a:ext cx="5215048" cy="273050"/>
          </a:xfrm>
          <a:prstGeom prst="rect">
            <a:avLst/>
          </a:prstGeom>
        </p:spPr>
        <p:txBody>
          <a:bodyPr lIns="0" tIns="0" rIns="0" bIns="0" anchor="ctr"/>
          <a:lstStyle>
            <a:lvl1pPr>
              <a:defRPr lang="en-US" spc="300" baseline="0" dirty="0">
                <a:solidFill>
                  <a:schemeClr val="bg1">
                    <a:lumMod val="95000"/>
                  </a:schemeClr>
                </a:solidFill>
                <a:ea typeface="Open Sans Semibold" panose="020B0706030804020204" pitchFamily="34" charset="0"/>
              </a:defRPr>
            </a:lvl1pPr>
          </a:lstStyle>
          <a:p>
            <a:pPr lvl="0"/>
            <a:r>
              <a:rPr lang="en-US" sz="1200" spc="300">
                <a:solidFill>
                  <a:schemeClr val="bg1">
                    <a:lumMod val="95000"/>
                  </a:schemeClr>
                </a:solidFill>
                <a:ea typeface="Open Sans Semibold" panose="020B0706030804020204" pitchFamily="34" charset="0"/>
              </a:rPr>
              <a:t>MONTH DAY, YEAR</a:t>
            </a:r>
          </a:p>
        </p:txBody>
      </p:sp>
      <p:grpSp>
        <p:nvGrpSpPr>
          <p:cNvPr id="8" name="Group 7">
            <a:extLst>
              <a:ext uri="{FF2B5EF4-FFF2-40B4-BE49-F238E27FC236}">
                <a16:creationId xmlns:a16="http://schemas.microsoft.com/office/drawing/2014/main" id="{32B2B996-AF21-4B9A-9696-8D30E6652775}"/>
              </a:ext>
            </a:extLst>
          </p:cNvPr>
          <p:cNvGrpSpPr>
            <a:grpSpLocks noChangeAspect="1"/>
          </p:cNvGrpSpPr>
          <p:nvPr/>
        </p:nvGrpSpPr>
        <p:grpSpPr>
          <a:xfrm>
            <a:off x="469900" y="457761"/>
            <a:ext cx="1998000" cy="374400"/>
            <a:chOff x="398463" y="404813"/>
            <a:chExt cx="1627187" cy="307976"/>
          </a:xfrm>
          <a:solidFill>
            <a:schemeClr val="tx1"/>
          </a:solidFill>
        </p:grpSpPr>
        <p:sp>
          <p:nvSpPr>
            <p:cNvPr id="9" name="Oval 5">
              <a:extLst>
                <a:ext uri="{FF2B5EF4-FFF2-40B4-BE49-F238E27FC236}">
                  <a16:creationId xmlns:a16="http://schemas.microsoft.com/office/drawing/2014/main" id="{EB803D62-6771-4667-B36C-5136A52CD28E}"/>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0" name="Freeform 6">
              <a:extLst>
                <a:ext uri="{FF2B5EF4-FFF2-40B4-BE49-F238E27FC236}">
                  <a16:creationId xmlns:a16="http://schemas.microsoft.com/office/drawing/2014/main" id="{8C195FA6-9F0E-4808-B689-9D8E8837E560}"/>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7">
              <a:extLst>
                <a:ext uri="{FF2B5EF4-FFF2-40B4-BE49-F238E27FC236}">
                  <a16:creationId xmlns:a16="http://schemas.microsoft.com/office/drawing/2014/main" id="{DFA70FE2-48BA-452C-BD28-1D53BE54A18F}"/>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2" name="Freeform 8">
              <a:extLst>
                <a:ext uri="{FF2B5EF4-FFF2-40B4-BE49-F238E27FC236}">
                  <a16:creationId xmlns:a16="http://schemas.microsoft.com/office/drawing/2014/main" id="{C89EF557-FD7D-41B9-AD0E-FDB1A94D2BE5}"/>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9">
              <a:extLst>
                <a:ext uri="{FF2B5EF4-FFF2-40B4-BE49-F238E27FC236}">
                  <a16:creationId xmlns:a16="http://schemas.microsoft.com/office/drawing/2014/main" id="{2BB3DE63-43BF-4434-A98F-93DA50FAEB6E}"/>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0">
              <a:extLst>
                <a:ext uri="{FF2B5EF4-FFF2-40B4-BE49-F238E27FC236}">
                  <a16:creationId xmlns:a16="http://schemas.microsoft.com/office/drawing/2014/main" id="{8123BE04-1F30-4C13-8AEF-B14435882969}"/>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5" name="Freeform 11">
              <a:extLst>
                <a:ext uri="{FF2B5EF4-FFF2-40B4-BE49-F238E27FC236}">
                  <a16:creationId xmlns:a16="http://schemas.microsoft.com/office/drawing/2014/main" id="{BBCACD95-E804-45E1-ADFF-5422ABF627A7}"/>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6" name="Freeform 12">
              <a:extLst>
                <a:ext uri="{FF2B5EF4-FFF2-40B4-BE49-F238E27FC236}">
                  <a16:creationId xmlns:a16="http://schemas.microsoft.com/office/drawing/2014/main" id="{C2B75545-5F13-4B37-8FBA-FBCC4D23D53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7" name="Freeform 13">
              <a:extLst>
                <a:ext uri="{FF2B5EF4-FFF2-40B4-BE49-F238E27FC236}">
                  <a16:creationId xmlns:a16="http://schemas.microsoft.com/office/drawing/2014/main" id="{5C366AD3-8C55-4E3E-AADA-0C507BD687B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8" name="Freeform 14">
              <a:extLst>
                <a:ext uri="{FF2B5EF4-FFF2-40B4-BE49-F238E27FC236}">
                  <a16:creationId xmlns:a16="http://schemas.microsoft.com/office/drawing/2014/main" id="{58AFA337-C47E-407C-9EF0-C152FD2A2E7D}"/>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
        <p:nvSpPr>
          <p:cNvPr id="20" name="Text Placeholder 19">
            <a:extLst>
              <a:ext uri="{FF2B5EF4-FFF2-40B4-BE49-F238E27FC236}">
                <a16:creationId xmlns:a16="http://schemas.microsoft.com/office/drawing/2014/main" id="{E9484B27-ED1F-4926-BA48-C61C71536C75}"/>
              </a:ext>
            </a:extLst>
          </p:cNvPr>
          <p:cNvSpPr>
            <a:spLocks noGrp="1"/>
          </p:cNvSpPr>
          <p:nvPr>
            <p:ph type="body" sz="quarter" idx="11" hasCustomPrompt="1"/>
          </p:nvPr>
        </p:nvSpPr>
        <p:spPr>
          <a:xfrm>
            <a:off x="469900" y="4206061"/>
            <a:ext cx="5215048" cy="492443"/>
          </a:xfrm>
          <a:prstGeom prst="rect">
            <a:avLst/>
          </a:prstGeom>
        </p:spPr>
        <p:txBody>
          <a:bodyPr wrap="square" lIns="0" tIns="0" rIns="0" bIns="0" anchor="b">
            <a:spAutoFit/>
          </a:bodyPr>
          <a:lstStyle>
            <a:lvl1pPr>
              <a:defRPr sz="3200">
                <a:solidFill>
                  <a:schemeClr val="bg1"/>
                </a:solidFill>
                <a:latin typeface="+mj-lt"/>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Title</a:t>
            </a:r>
          </a:p>
        </p:txBody>
      </p:sp>
      <p:sp>
        <p:nvSpPr>
          <p:cNvPr id="21" name="Text Placeholder 19">
            <a:extLst>
              <a:ext uri="{FF2B5EF4-FFF2-40B4-BE49-F238E27FC236}">
                <a16:creationId xmlns:a16="http://schemas.microsoft.com/office/drawing/2014/main" id="{D9D3CA3F-EB86-4A82-8ABC-D8B0D056BF6E}"/>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22" name="Picture 21">
            <a:extLst>
              <a:ext uri="{FF2B5EF4-FFF2-40B4-BE49-F238E27FC236}">
                <a16:creationId xmlns:a16="http://schemas.microsoft.com/office/drawing/2014/main" id="{E4593D32-7EF5-4A06-BF1A-DDC5CFFF365C}"/>
              </a:ext>
            </a:extLst>
          </p:cNvPr>
          <p:cNvPicPr>
            <a:picLocks noChangeAspect="1"/>
          </p:cNvPicPr>
          <p:nvPr/>
        </p:nvPicPr>
        <p:blipFill rotWithShape="1">
          <a:blip r:embed="rId3"/>
          <a:srcRect r="21615" b="10048"/>
          <a:stretch/>
        </p:blipFill>
        <p:spPr>
          <a:xfrm>
            <a:off x="9306861" y="3547068"/>
            <a:ext cx="2885139" cy="3310932"/>
          </a:xfrm>
          <a:prstGeom prst="rect">
            <a:avLst/>
          </a:prstGeom>
        </p:spPr>
      </p:pic>
      <p:pic>
        <p:nvPicPr>
          <p:cNvPr id="19" name="Picture Placeholder 6">
            <a:extLst>
              <a:ext uri="{FF2B5EF4-FFF2-40B4-BE49-F238E27FC236}">
                <a16:creationId xmlns:a16="http://schemas.microsoft.com/office/drawing/2014/main" id="{A2AC997B-CAA1-4A75-8423-798D5A7E6CA4}"/>
              </a:ext>
            </a:extLst>
          </p:cNvPr>
          <p:cNvPicPr>
            <a:picLocks noChangeAspect="1"/>
          </p:cNvPicPr>
          <p:nvPr userDrawn="1"/>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grpSp>
        <p:nvGrpSpPr>
          <p:cNvPr id="23" name="Group 22">
            <a:extLst>
              <a:ext uri="{FF2B5EF4-FFF2-40B4-BE49-F238E27FC236}">
                <a16:creationId xmlns:a16="http://schemas.microsoft.com/office/drawing/2014/main" id="{7FD9122F-A905-4AA2-9EF4-6582BD305DD1}"/>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24" name="Oval 5">
              <a:extLst>
                <a:ext uri="{FF2B5EF4-FFF2-40B4-BE49-F238E27FC236}">
                  <a16:creationId xmlns:a16="http://schemas.microsoft.com/office/drawing/2014/main" id="{AE56D3A4-E4C5-4D83-B391-BE580585434E}"/>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5" name="Freeform 6">
              <a:extLst>
                <a:ext uri="{FF2B5EF4-FFF2-40B4-BE49-F238E27FC236}">
                  <a16:creationId xmlns:a16="http://schemas.microsoft.com/office/drawing/2014/main" id="{A8DE5027-EC32-4F55-8FAF-4EBB1D17BD8D}"/>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7">
              <a:extLst>
                <a:ext uri="{FF2B5EF4-FFF2-40B4-BE49-F238E27FC236}">
                  <a16:creationId xmlns:a16="http://schemas.microsoft.com/office/drawing/2014/main" id="{6C7073E2-EE26-45C7-AC4D-EA7072017895}"/>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7" name="Freeform 8">
              <a:extLst>
                <a:ext uri="{FF2B5EF4-FFF2-40B4-BE49-F238E27FC236}">
                  <a16:creationId xmlns:a16="http://schemas.microsoft.com/office/drawing/2014/main" id="{B21A0C4D-AD82-47A7-9AE0-6E440F0026D1}"/>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9">
              <a:extLst>
                <a:ext uri="{FF2B5EF4-FFF2-40B4-BE49-F238E27FC236}">
                  <a16:creationId xmlns:a16="http://schemas.microsoft.com/office/drawing/2014/main" id="{B0FB3660-12B2-4B8A-BDE2-4D904AA9F0B8}"/>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9" name="Rectangle 10">
              <a:extLst>
                <a:ext uri="{FF2B5EF4-FFF2-40B4-BE49-F238E27FC236}">
                  <a16:creationId xmlns:a16="http://schemas.microsoft.com/office/drawing/2014/main" id="{AE6DFC92-334A-43D5-B928-72905D5FE189}"/>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0" name="Freeform 11">
              <a:extLst>
                <a:ext uri="{FF2B5EF4-FFF2-40B4-BE49-F238E27FC236}">
                  <a16:creationId xmlns:a16="http://schemas.microsoft.com/office/drawing/2014/main" id="{8A2635ED-1359-4D3E-A681-A784F33EB4C4}"/>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1" name="Freeform 12">
              <a:extLst>
                <a:ext uri="{FF2B5EF4-FFF2-40B4-BE49-F238E27FC236}">
                  <a16:creationId xmlns:a16="http://schemas.microsoft.com/office/drawing/2014/main" id="{EC8B9F5A-555A-44AB-8280-9BA2570CFF11}"/>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2" name="Freeform 13">
              <a:extLst>
                <a:ext uri="{FF2B5EF4-FFF2-40B4-BE49-F238E27FC236}">
                  <a16:creationId xmlns:a16="http://schemas.microsoft.com/office/drawing/2014/main" id="{4CD3228B-57D1-49EB-B4E8-4C7BEECA0911}"/>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3" name="Freeform 14">
              <a:extLst>
                <a:ext uri="{FF2B5EF4-FFF2-40B4-BE49-F238E27FC236}">
                  <a16:creationId xmlns:a16="http://schemas.microsoft.com/office/drawing/2014/main" id="{9A9FCF9F-722F-43D2-9C09-1F8B3ACEA898}"/>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34" name="Picture 33">
            <a:extLst>
              <a:ext uri="{FF2B5EF4-FFF2-40B4-BE49-F238E27FC236}">
                <a16:creationId xmlns:a16="http://schemas.microsoft.com/office/drawing/2014/main" id="{01614182-3A38-42E5-8E57-7874D3CFD734}"/>
              </a:ext>
            </a:extLst>
          </p:cNvPr>
          <p:cNvPicPr>
            <a:picLocks noChangeAspect="1"/>
          </p:cNvPicPr>
          <p:nvPr userDrawn="1"/>
        </p:nvPicPr>
        <p:blipFill rotWithShape="1">
          <a:blip r:embed="rId3"/>
          <a:srcRect r="21615" b="10048"/>
          <a:stretch/>
        </p:blipFill>
        <p:spPr>
          <a:xfrm>
            <a:off x="9306861" y="3547068"/>
            <a:ext cx="2885139" cy="3310932"/>
          </a:xfrm>
          <a:prstGeom prst="rect">
            <a:avLst/>
          </a:prstGeom>
        </p:spPr>
      </p:pic>
    </p:spTree>
    <p:extLst>
      <p:ext uri="{BB962C8B-B14F-4D97-AF65-F5344CB8AC3E}">
        <p14:creationId xmlns:p14="http://schemas.microsoft.com/office/powerpoint/2010/main" val="338698863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itle 7W">
    <p:spTree>
      <p:nvGrpSpPr>
        <p:cNvPr id="1" name=""/>
        <p:cNvGrpSpPr/>
        <p:nvPr/>
      </p:nvGrpSpPr>
      <p:grpSpPr>
        <a:xfrm>
          <a:off x="0" y="0"/>
          <a:ext cx="0" cy="0"/>
          <a:chOff x="0" y="0"/>
          <a:chExt cx="0" cy="0"/>
        </a:xfrm>
      </p:grpSpPr>
      <p:pic>
        <p:nvPicPr>
          <p:cNvPr id="45" name="Picture 44" descr="Shape, circle&#10;&#10;Description automatically generated">
            <a:extLst>
              <a:ext uri="{FF2B5EF4-FFF2-40B4-BE49-F238E27FC236}">
                <a16:creationId xmlns:a16="http://schemas.microsoft.com/office/drawing/2014/main" id="{A872EC1B-8A20-45EC-9207-3B77A2C9B3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sp>
        <p:nvSpPr>
          <p:cNvPr id="32" name="Text Placeholder 31">
            <a:extLst>
              <a:ext uri="{FF2B5EF4-FFF2-40B4-BE49-F238E27FC236}">
                <a16:creationId xmlns:a16="http://schemas.microsoft.com/office/drawing/2014/main" id="{199D8F16-C6DB-42F3-970B-0CEEEF1FC87A}"/>
              </a:ext>
            </a:extLst>
          </p:cNvPr>
          <p:cNvSpPr>
            <a:spLocks noGrp="1"/>
          </p:cNvSpPr>
          <p:nvPr>
            <p:ph type="body" sz="quarter" idx="14" hasCustomPrompt="1"/>
          </p:nvPr>
        </p:nvSpPr>
        <p:spPr>
          <a:xfrm>
            <a:off x="469900" y="6169149"/>
            <a:ext cx="5215048" cy="273050"/>
          </a:xfrm>
          <a:prstGeom prst="rect">
            <a:avLst/>
          </a:prstGeom>
        </p:spPr>
        <p:txBody>
          <a:bodyPr lIns="0" tIns="0" rIns="0" bIns="0" anchor="ctr"/>
          <a:lstStyle>
            <a:lvl1pPr>
              <a:defRPr lang="en-US" spc="300" baseline="0" dirty="0">
                <a:solidFill>
                  <a:schemeClr val="tx1"/>
                </a:solidFill>
                <a:ea typeface="Open Sans Semibold" panose="020B0706030804020204" pitchFamily="34" charset="0"/>
              </a:defRPr>
            </a:lvl1pPr>
          </a:lstStyle>
          <a:p>
            <a:pPr lvl="0"/>
            <a:r>
              <a:rPr lang="en-US"/>
              <a:t>MONTH DAY, YEAR</a:t>
            </a:r>
          </a:p>
        </p:txBody>
      </p:sp>
      <p:sp>
        <p:nvSpPr>
          <p:cNvPr id="30" name="Text Placeholder 29">
            <a:extLst>
              <a:ext uri="{FF2B5EF4-FFF2-40B4-BE49-F238E27FC236}">
                <a16:creationId xmlns:a16="http://schemas.microsoft.com/office/drawing/2014/main" id="{15133D6D-78AE-4BBD-B69C-FE2B77AAAD35}"/>
              </a:ext>
            </a:extLst>
          </p:cNvPr>
          <p:cNvSpPr>
            <a:spLocks noGrp="1"/>
          </p:cNvSpPr>
          <p:nvPr>
            <p:ph type="body" sz="quarter" idx="13" hasCustomPrompt="1"/>
          </p:nvPr>
        </p:nvSpPr>
        <p:spPr>
          <a:xfrm>
            <a:off x="469900" y="4207991"/>
            <a:ext cx="5215048" cy="492443"/>
          </a:xfrm>
          <a:prstGeom prst="rect">
            <a:avLst/>
          </a:prstGeom>
        </p:spPr>
        <p:txBody>
          <a:bodyPr wrap="square" lIns="0" tIns="0" rIns="0" bIns="0" anchor="b">
            <a:spAutoFit/>
          </a:bodyPr>
          <a:lstStyle>
            <a:lvl1pPr>
              <a:defRPr lang="en-US" sz="3200" dirty="0">
                <a:solidFill>
                  <a:schemeClr val="tx1"/>
                </a:solidFill>
                <a:latin typeface="+mj-lt"/>
                <a:ea typeface="Open Sans Light" panose="020B0306030504020204" pitchFamily="34" charset="0"/>
                <a:cs typeface="Open Sans Light" panose="020B0306030504020204" pitchFamily="34" charset="0"/>
              </a:defRPr>
            </a:lvl1pPr>
          </a:lstStyle>
          <a:p>
            <a:pPr lvl="0"/>
            <a:r>
              <a:rPr lang="en-US"/>
              <a:t>Title</a:t>
            </a:r>
          </a:p>
        </p:txBody>
      </p:sp>
      <p:grpSp>
        <p:nvGrpSpPr>
          <p:cNvPr id="3" name="Group 2">
            <a:extLst>
              <a:ext uri="{FF2B5EF4-FFF2-40B4-BE49-F238E27FC236}">
                <a16:creationId xmlns:a16="http://schemas.microsoft.com/office/drawing/2014/main" id="{03C0D796-7FA8-432F-A098-0813C95DF1D5}"/>
              </a:ext>
            </a:extLst>
          </p:cNvPr>
          <p:cNvGrpSpPr>
            <a:grpSpLocks noChangeAspect="1"/>
          </p:cNvGrpSpPr>
          <p:nvPr/>
        </p:nvGrpSpPr>
        <p:grpSpPr>
          <a:xfrm>
            <a:off x="469887" y="457761"/>
            <a:ext cx="1998000" cy="374400"/>
            <a:chOff x="398463" y="404813"/>
            <a:chExt cx="1627187" cy="307976"/>
          </a:xfrm>
          <a:solidFill>
            <a:schemeClr val="tx1"/>
          </a:solidFill>
        </p:grpSpPr>
        <p:sp>
          <p:nvSpPr>
            <p:cNvPr id="4" name="Oval 3">
              <a:extLst>
                <a:ext uri="{FF2B5EF4-FFF2-40B4-BE49-F238E27FC236}">
                  <a16:creationId xmlns:a16="http://schemas.microsoft.com/office/drawing/2014/main" id="{C6C2B83D-0090-4DC6-AF7E-F4BAA8070BCC}"/>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 name="Freeform 6">
              <a:extLst>
                <a:ext uri="{FF2B5EF4-FFF2-40B4-BE49-F238E27FC236}">
                  <a16:creationId xmlns:a16="http://schemas.microsoft.com/office/drawing/2014/main" id="{8967D3B5-67C7-4F57-A8BF-B3B91B63A037}"/>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6" name="Rectangle 5">
              <a:extLst>
                <a:ext uri="{FF2B5EF4-FFF2-40B4-BE49-F238E27FC236}">
                  <a16:creationId xmlns:a16="http://schemas.microsoft.com/office/drawing/2014/main" id="{E1A4A3C7-A383-423E-8B7B-BEA617FA6472}"/>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7" name="Freeform 8">
              <a:extLst>
                <a:ext uri="{FF2B5EF4-FFF2-40B4-BE49-F238E27FC236}">
                  <a16:creationId xmlns:a16="http://schemas.microsoft.com/office/drawing/2014/main" id="{FDA4E129-AD41-4066-AD4D-8E7C8D33CF98}"/>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8" name="Rectangle 7">
              <a:extLst>
                <a:ext uri="{FF2B5EF4-FFF2-40B4-BE49-F238E27FC236}">
                  <a16:creationId xmlns:a16="http://schemas.microsoft.com/office/drawing/2014/main" id="{14BD82BE-4C7B-43F3-9B8B-4A8A2D10BD4A}"/>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9" name="Rectangle 8">
              <a:extLst>
                <a:ext uri="{FF2B5EF4-FFF2-40B4-BE49-F238E27FC236}">
                  <a16:creationId xmlns:a16="http://schemas.microsoft.com/office/drawing/2014/main" id="{AEB85972-D930-454C-B77B-3D32BEEBA7F4}"/>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0" name="Freeform 11">
              <a:extLst>
                <a:ext uri="{FF2B5EF4-FFF2-40B4-BE49-F238E27FC236}">
                  <a16:creationId xmlns:a16="http://schemas.microsoft.com/office/drawing/2014/main" id="{317A33B5-AC35-4F9F-9C17-7F4221BDED33}"/>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1" name="Freeform 12">
              <a:extLst>
                <a:ext uri="{FF2B5EF4-FFF2-40B4-BE49-F238E27FC236}">
                  <a16:creationId xmlns:a16="http://schemas.microsoft.com/office/drawing/2014/main" id="{68E6A025-9EED-4B15-A30C-C566EDF89F26}"/>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2" name="Freeform 13">
              <a:extLst>
                <a:ext uri="{FF2B5EF4-FFF2-40B4-BE49-F238E27FC236}">
                  <a16:creationId xmlns:a16="http://schemas.microsoft.com/office/drawing/2014/main" id="{D7327D35-8885-4936-A6D6-5FD360ED6F60}"/>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3" name="Freeform 14">
              <a:extLst>
                <a:ext uri="{FF2B5EF4-FFF2-40B4-BE49-F238E27FC236}">
                  <a16:creationId xmlns:a16="http://schemas.microsoft.com/office/drawing/2014/main" id="{DD50F9D2-4F10-4829-8C57-9B10CD36358F}"/>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
        <p:nvSpPr>
          <p:cNvPr id="28" name="Text Placeholder 19">
            <a:extLst>
              <a:ext uri="{FF2B5EF4-FFF2-40B4-BE49-F238E27FC236}">
                <a16:creationId xmlns:a16="http://schemas.microsoft.com/office/drawing/2014/main" id="{98D27B0F-BB58-4439-9FA4-CD2C96379023}"/>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15" name="Picture 14">
            <a:extLst>
              <a:ext uri="{FF2B5EF4-FFF2-40B4-BE49-F238E27FC236}">
                <a16:creationId xmlns:a16="http://schemas.microsoft.com/office/drawing/2014/main" id="{BBBA99F9-62FB-4DAE-84CB-663D640EE8DB}"/>
              </a:ext>
            </a:extLst>
          </p:cNvPr>
          <p:cNvPicPr>
            <a:picLocks noChangeAspect="1"/>
          </p:cNvPicPr>
          <p:nvPr/>
        </p:nvPicPr>
        <p:blipFill rotWithShape="1">
          <a:blip r:embed="rId3"/>
          <a:srcRect r="21615" b="10048"/>
          <a:stretch/>
        </p:blipFill>
        <p:spPr>
          <a:xfrm>
            <a:off x="9306861" y="3547068"/>
            <a:ext cx="2885139" cy="3310932"/>
          </a:xfrm>
          <a:prstGeom prst="rect">
            <a:avLst/>
          </a:prstGeom>
        </p:spPr>
      </p:pic>
      <p:pic>
        <p:nvPicPr>
          <p:cNvPr id="18" name="Picture 17" descr="Shape, circle&#10;&#10;Description automatically generated">
            <a:extLst>
              <a:ext uri="{FF2B5EF4-FFF2-40B4-BE49-F238E27FC236}">
                <a16:creationId xmlns:a16="http://schemas.microsoft.com/office/drawing/2014/main" id="{EE9F40E7-8E04-4359-8E01-83F7A99116A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grpSp>
        <p:nvGrpSpPr>
          <p:cNvPr id="19" name="Group 18">
            <a:extLst>
              <a:ext uri="{FF2B5EF4-FFF2-40B4-BE49-F238E27FC236}">
                <a16:creationId xmlns:a16="http://schemas.microsoft.com/office/drawing/2014/main" id="{275E6476-1B28-4F7D-995B-00EA3D8F89D9}"/>
              </a:ext>
            </a:extLst>
          </p:cNvPr>
          <p:cNvGrpSpPr>
            <a:grpSpLocks noChangeAspect="1"/>
          </p:cNvGrpSpPr>
          <p:nvPr userDrawn="1"/>
        </p:nvGrpSpPr>
        <p:grpSpPr>
          <a:xfrm>
            <a:off x="469887" y="457761"/>
            <a:ext cx="1998000" cy="374400"/>
            <a:chOff x="398463" y="404813"/>
            <a:chExt cx="1627187" cy="307976"/>
          </a:xfrm>
          <a:solidFill>
            <a:schemeClr val="tx1"/>
          </a:solidFill>
        </p:grpSpPr>
        <p:sp>
          <p:nvSpPr>
            <p:cNvPr id="20" name="Oval 19">
              <a:extLst>
                <a:ext uri="{FF2B5EF4-FFF2-40B4-BE49-F238E27FC236}">
                  <a16:creationId xmlns:a16="http://schemas.microsoft.com/office/drawing/2014/main" id="{B115EEF9-D16D-4D6C-82B9-479540ADC5AA}"/>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a:extLst>
                <a:ext uri="{FF2B5EF4-FFF2-40B4-BE49-F238E27FC236}">
                  <a16:creationId xmlns:a16="http://schemas.microsoft.com/office/drawing/2014/main" id="{0CB08D7C-0E11-4C3E-B588-7A212FE16B73}"/>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2" name="Rectangle 21">
              <a:extLst>
                <a:ext uri="{FF2B5EF4-FFF2-40B4-BE49-F238E27FC236}">
                  <a16:creationId xmlns:a16="http://schemas.microsoft.com/office/drawing/2014/main" id="{E54AD4D0-5E59-4782-810B-E24171A7B26E}"/>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3" name="Freeform 8">
              <a:extLst>
                <a:ext uri="{FF2B5EF4-FFF2-40B4-BE49-F238E27FC236}">
                  <a16:creationId xmlns:a16="http://schemas.microsoft.com/office/drawing/2014/main" id="{E48E134D-A8BF-42BC-9E49-4C2B8BF25176}"/>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4" name="Rectangle 23">
              <a:extLst>
                <a:ext uri="{FF2B5EF4-FFF2-40B4-BE49-F238E27FC236}">
                  <a16:creationId xmlns:a16="http://schemas.microsoft.com/office/drawing/2014/main" id="{5ED1AA2F-2655-43A0-BB49-DE960FE90ADB}"/>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5" name="Rectangle 24">
              <a:extLst>
                <a:ext uri="{FF2B5EF4-FFF2-40B4-BE49-F238E27FC236}">
                  <a16:creationId xmlns:a16="http://schemas.microsoft.com/office/drawing/2014/main" id="{95BD3DDB-C763-43FF-9B37-B635A77E2A17}"/>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a:extLst>
                <a:ext uri="{FF2B5EF4-FFF2-40B4-BE49-F238E27FC236}">
                  <a16:creationId xmlns:a16="http://schemas.microsoft.com/office/drawing/2014/main" id="{7F503099-6782-4414-9945-E9D7DBE09483}"/>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7" name="Freeform 12">
              <a:extLst>
                <a:ext uri="{FF2B5EF4-FFF2-40B4-BE49-F238E27FC236}">
                  <a16:creationId xmlns:a16="http://schemas.microsoft.com/office/drawing/2014/main" id="{7F0C9A85-8D9C-4B6B-9140-0C6A29478C97}"/>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9" name="Freeform 13">
              <a:extLst>
                <a:ext uri="{FF2B5EF4-FFF2-40B4-BE49-F238E27FC236}">
                  <a16:creationId xmlns:a16="http://schemas.microsoft.com/office/drawing/2014/main" id="{3B5E9691-5C72-4BEB-B55B-46D6C9DC3060}"/>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1" name="Freeform 14">
              <a:extLst>
                <a:ext uri="{FF2B5EF4-FFF2-40B4-BE49-F238E27FC236}">
                  <a16:creationId xmlns:a16="http://schemas.microsoft.com/office/drawing/2014/main" id="{96B4776C-1177-40D1-8C81-340B22B040DF}"/>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pic>
        <p:nvPicPr>
          <p:cNvPr id="33" name="Picture 32">
            <a:extLst>
              <a:ext uri="{FF2B5EF4-FFF2-40B4-BE49-F238E27FC236}">
                <a16:creationId xmlns:a16="http://schemas.microsoft.com/office/drawing/2014/main" id="{195AB783-2C64-4641-B837-75E97AC06A21}"/>
              </a:ext>
            </a:extLst>
          </p:cNvPr>
          <p:cNvPicPr>
            <a:picLocks noChangeAspect="1"/>
          </p:cNvPicPr>
          <p:nvPr userDrawn="1"/>
        </p:nvPicPr>
        <p:blipFill rotWithShape="1">
          <a:blip r:embed="rId3"/>
          <a:srcRect r="21615" b="10048"/>
          <a:stretch/>
        </p:blipFill>
        <p:spPr>
          <a:xfrm>
            <a:off x="9306861" y="3547068"/>
            <a:ext cx="2885139" cy="3310932"/>
          </a:xfrm>
          <a:prstGeom prst="rect">
            <a:avLst/>
          </a:prstGeom>
        </p:spPr>
      </p:pic>
    </p:spTree>
    <p:extLst>
      <p:ext uri="{BB962C8B-B14F-4D97-AF65-F5344CB8AC3E}">
        <p14:creationId xmlns:p14="http://schemas.microsoft.com/office/powerpoint/2010/main" val="321128555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Title 7B">
    <p:bg>
      <p:bgPr>
        <a:solidFill>
          <a:schemeClr val="tx1"/>
        </a:solidFill>
        <a:effectLst/>
      </p:bgPr>
    </p:bg>
    <p:spTree>
      <p:nvGrpSpPr>
        <p:cNvPr id="1" name=""/>
        <p:cNvGrpSpPr/>
        <p:nvPr/>
      </p:nvGrpSpPr>
      <p:grpSpPr>
        <a:xfrm>
          <a:off x="0" y="0"/>
          <a:ext cx="0" cy="0"/>
          <a:chOff x="0" y="0"/>
          <a:chExt cx="0" cy="0"/>
        </a:xfrm>
      </p:grpSpPr>
      <p:pic>
        <p:nvPicPr>
          <p:cNvPr id="3" name="Picture Placeholder 6">
            <a:extLst>
              <a:ext uri="{FF2B5EF4-FFF2-40B4-BE49-F238E27FC236}">
                <a16:creationId xmlns:a16="http://schemas.microsoft.com/office/drawing/2014/main" id="{0E411FEE-E425-4E6C-A60C-7DB185157D5D}"/>
              </a:ext>
            </a:extLst>
          </p:cNvPr>
          <p:cNvPicPr>
            <a:picLocks noChangeAspect="1"/>
          </p:cNvPicPr>
          <p:nvPr/>
        </p:nvPicPr>
        <p:blipFill>
          <a:blip r:embed="rId2">
            <a:clrChange>
              <a:clrFrom>
                <a:srgbClr val="000000"/>
              </a:clrFrom>
              <a:clrTo>
                <a:srgbClr val="000000">
                  <a:alpha val="0"/>
                </a:srgbClr>
              </a:clrTo>
            </a:clrChange>
          </a:blip>
          <a:srcRect/>
          <a:stretch/>
        </p:blipFill>
        <p:spPr>
          <a:xfrm>
            <a:off x="5386175" y="602275"/>
            <a:ext cx="5671987" cy="5653449"/>
          </a:xfrm>
          <a:prstGeom prst="rect">
            <a:avLst/>
          </a:prstGeom>
        </p:spPr>
      </p:pic>
      <p:sp>
        <p:nvSpPr>
          <p:cNvPr id="5" name="Text Placeholder 14">
            <a:extLst>
              <a:ext uri="{FF2B5EF4-FFF2-40B4-BE49-F238E27FC236}">
                <a16:creationId xmlns:a16="http://schemas.microsoft.com/office/drawing/2014/main" id="{1122EBFF-D50A-428D-A9DD-6BC72FBC4ABF}"/>
              </a:ext>
            </a:extLst>
          </p:cNvPr>
          <p:cNvSpPr>
            <a:spLocks noGrp="1"/>
          </p:cNvSpPr>
          <p:nvPr>
            <p:ph type="body" sz="quarter" idx="10" hasCustomPrompt="1"/>
          </p:nvPr>
        </p:nvSpPr>
        <p:spPr>
          <a:xfrm>
            <a:off x="469900" y="6169149"/>
            <a:ext cx="5215048" cy="273050"/>
          </a:xfrm>
          <a:prstGeom prst="rect">
            <a:avLst/>
          </a:prstGeom>
        </p:spPr>
        <p:txBody>
          <a:bodyPr lIns="0" tIns="0" rIns="0" bIns="0" anchor="ctr"/>
          <a:lstStyle>
            <a:lvl1pPr>
              <a:defRPr lang="en-US" spc="300" baseline="0" dirty="0">
                <a:solidFill>
                  <a:schemeClr val="bg1">
                    <a:lumMod val="95000"/>
                  </a:schemeClr>
                </a:solidFill>
                <a:ea typeface="Open Sans Semibold" panose="020B0706030804020204" pitchFamily="34" charset="0"/>
              </a:defRPr>
            </a:lvl1pPr>
          </a:lstStyle>
          <a:p>
            <a:pPr lvl="0"/>
            <a:r>
              <a:rPr lang="en-US" sz="1200" spc="300">
                <a:solidFill>
                  <a:schemeClr val="bg1">
                    <a:lumMod val="95000"/>
                  </a:schemeClr>
                </a:solidFill>
                <a:ea typeface="Open Sans Semibold" panose="020B0706030804020204" pitchFamily="34" charset="0"/>
              </a:rPr>
              <a:t>MONTH DAY, YEAR</a:t>
            </a:r>
          </a:p>
        </p:txBody>
      </p:sp>
      <p:grpSp>
        <p:nvGrpSpPr>
          <p:cNvPr id="8" name="Group 7">
            <a:extLst>
              <a:ext uri="{FF2B5EF4-FFF2-40B4-BE49-F238E27FC236}">
                <a16:creationId xmlns:a16="http://schemas.microsoft.com/office/drawing/2014/main" id="{32B2B996-AF21-4B9A-9696-8D30E6652775}"/>
              </a:ext>
            </a:extLst>
          </p:cNvPr>
          <p:cNvGrpSpPr>
            <a:grpSpLocks noChangeAspect="1"/>
          </p:cNvGrpSpPr>
          <p:nvPr/>
        </p:nvGrpSpPr>
        <p:grpSpPr>
          <a:xfrm>
            <a:off x="469900" y="457761"/>
            <a:ext cx="1998000" cy="374400"/>
            <a:chOff x="398463" y="404813"/>
            <a:chExt cx="1627187" cy="307976"/>
          </a:xfrm>
          <a:solidFill>
            <a:schemeClr val="tx1"/>
          </a:solidFill>
        </p:grpSpPr>
        <p:sp>
          <p:nvSpPr>
            <p:cNvPr id="9" name="Oval 5">
              <a:extLst>
                <a:ext uri="{FF2B5EF4-FFF2-40B4-BE49-F238E27FC236}">
                  <a16:creationId xmlns:a16="http://schemas.microsoft.com/office/drawing/2014/main" id="{EB803D62-6771-4667-B36C-5136A52CD28E}"/>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0" name="Freeform 6">
              <a:extLst>
                <a:ext uri="{FF2B5EF4-FFF2-40B4-BE49-F238E27FC236}">
                  <a16:creationId xmlns:a16="http://schemas.microsoft.com/office/drawing/2014/main" id="{8C195FA6-9F0E-4808-B689-9D8E8837E560}"/>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7">
              <a:extLst>
                <a:ext uri="{FF2B5EF4-FFF2-40B4-BE49-F238E27FC236}">
                  <a16:creationId xmlns:a16="http://schemas.microsoft.com/office/drawing/2014/main" id="{DFA70FE2-48BA-452C-BD28-1D53BE54A18F}"/>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2" name="Freeform 8">
              <a:extLst>
                <a:ext uri="{FF2B5EF4-FFF2-40B4-BE49-F238E27FC236}">
                  <a16:creationId xmlns:a16="http://schemas.microsoft.com/office/drawing/2014/main" id="{C89EF557-FD7D-41B9-AD0E-FDB1A94D2BE5}"/>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9">
              <a:extLst>
                <a:ext uri="{FF2B5EF4-FFF2-40B4-BE49-F238E27FC236}">
                  <a16:creationId xmlns:a16="http://schemas.microsoft.com/office/drawing/2014/main" id="{2BB3DE63-43BF-4434-A98F-93DA50FAEB6E}"/>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0">
              <a:extLst>
                <a:ext uri="{FF2B5EF4-FFF2-40B4-BE49-F238E27FC236}">
                  <a16:creationId xmlns:a16="http://schemas.microsoft.com/office/drawing/2014/main" id="{8123BE04-1F30-4C13-8AEF-B14435882969}"/>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5" name="Freeform 11">
              <a:extLst>
                <a:ext uri="{FF2B5EF4-FFF2-40B4-BE49-F238E27FC236}">
                  <a16:creationId xmlns:a16="http://schemas.microsoft.com/office/drawing/2014/main" id="{BBCACD95-E804-45E1-ADFF-5422ABF627A7}"/>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6" name="Freeform 12">
              <a:extLst>
                <a:ext uri="{FF2B5EF4-FFF2-40B4-BE49-F238E27FC236}">
                  <a16:creationId xmlns:a16="http://schemas.microsoft.com/office/drawing/2014/main" id="{C2B75545-5F13-4B37-8FBA-FBCC4D23D53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7" name="Freeform 13">
              <a:extLst>
                <a:ext uri="{FF2B5EF4-FFF2-40B4-BE49-F238E27FC236}">
                  <a16:creationId xmlns:a16="http://schemas.microsoft.com/office/drawing/2014/main" id="{5C366AD3-8C55-4E3E-AADA-0C507BD687B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8" name="Freeform 14">
              <a:extLst>
                <a:ext uri="{FF2B5EF4-FFF2-40B4-BE49-F238E27FC236}">
                  <a16:creationId xmlns:a16="http://schemas.microsoft.com/office/drawing/2014/main" id="{58AFA337-C47E-407C-9EF0-C152FD2A2E7D}"/>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
        <p:nvSpPr>
          <p:cNvPr id="20" name="Text Placeholder 19">
            <a:extLst>
              <a:ext uri="{FF2B5EF4-FFF2-40B4-BE49-F238E27FC236}">
                <a16:creationId xmlns:a16="http://schemas.microsoft.com/office/drawing/2014/main" id="{E9484B27-ED1F-4926-BA48-C61C71536C75}"/>
              </a:ext>
            </a:extLst>
          </p:cNvPr>
          <p:cNvSpPr>
            <a:spLocks noGrp="1"/>
          </p:cNvSpPr>
          <p:nvPr>
            <p:ph type="body" sz="quarter" idx="11" hasCustomPrompt="1"/>
          </p:nvPr>
        </p:nvSpPr>
        <p:spPr>
          <a:xfrm>
            <a:off x="469900" y="4206061"/>
            <a:ext cx="5215048" cy="492443"/>
          </a:xfrm>
          <a:prstGeom prst="rect">
            <a:avLst/>
          </a:prstGeom>
        </p:spPr>
        <p:txBody>
          <a:bodyPr wrap="square" lIns="0" tIns="0" rIns="0" bIns="0" anchor="b">
            <a:spAutoFit/>
          </a:bodyPr>
          <a:lstStyle>
            <a:lvl1pPr>
              <a:defRPr sz="3200">
                <a:solidFill>
                  <a:schemeClr val="bg1"/>
                </a:solidFill>
                <a:latin typeface="+mj-lt"/>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Title</a:t>
            </a:r>
          </a:p>
        </p:txBody>
      </p:sp>
      <p:sp>
        <p:nvSpPr>
          <p:cNvPr id="21" name="Text Placeholder 19">
            <a:extLst>
              <a:ext uri="{FF2B5EF4-FFF2-40B4-BE49-F238E27FC236}">
                <a16:creationId xmlns:a16="http://schemas.microsoft.com/office/drawing/2014/main" id="{D9D3CA3F-EB86-4A82-8ABC-D8B0D056BF6E}"/>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4" name="Picture 3" descr="A picture containing jellyfish&#10;&#10;Description automatically generated">
            <a:extLst>
              <a:ext uri="{FF2B5EF4-FFF2-40B4-BE49-F238E27FC236}">
                <a16:creationId xmlns:a16="http://schemas.microsoft.com/office/drawing/2014/main" id="{D0B3001A-C8C3-4B61-BD2F-6D46936B526D}"/>
              </a:ext>
            </a:extLst>
          </p:cNvPr>
          <p:cNvPicPr>
            <a:picLocks noChangeAspect="1"/>
          </p:cNvPicPr>
          <p:nvPr/>
        </p:nvPicPr>
        <p:blipFill>
          <a:blip r:embed="rId3" cstate="print">
            <a:alphaModFix amt="85000"/>
            <a:extLst>
              <a:ext uri="{BEBA8EAE-BF5A-486C-A8C5-ECC9F3942E4B}">
                <a14:imgProps xmlns:a14="http://schemas.microsoft.com/office/drawing/2010/main">
                  <a14:imgLayer r:embed="rId4">
                    <a14:imgEffect>
                      <a14:backgroundRemoval t="10000" b="90000" l="10000" r="90000">
                        <a14:foregroundMark x1="49419" y1="57224" x2="30047" y2="84907"/>
                        <a14:foregroundMark x1="30047" y1="84907" x2="44678" y2="75262"/>
                        <a14:foregroundMark x1="44678" y1="75262" x2="52465" y2="82002"/>
                        <a14:foregroundMark x1="52465" y1="82002" x2="60000" y2="68563"/>
                        <a14:foregroundMark x1="60000" y1="68563" x2="43359" y2="55771"/>
                        <a14:foregroundMark x1="43359" y1="55771" x2="40000" y2="50928"/>
                        <a14:foregroundMark x1="47253" y1="76917" x2="45746" y2="85997"/>
                        <a14:foregroundMark x1="45746" y1="85997" x2="33438" y2="82849"/>
                        <a14:foregroundMark x1="33438" y1="82849" x2="26499" y2="87530"/>
                        <a14:foregroundMark x1="52622" y1="80186" x2="57017" y2="72599"/>
                        <a14:foregroundMark x1="46719" y1="83656" x2="56201" y2="87853"/>
                        <a14:foregroundMark x1="56201" y1="87853" x2="57520" y2="80589"/>
                        <a14:foregroundMark x1="68477" y1="48547" x2="66405" y2="61743"/>
                        <a14:foregroundMark x1="66405" y1="61743" x2="62292" y2="71146"/>
                        <a14:foregroundMark x1="62292" y1="71146" x2="55165" y2="75303"/>
                        <a14:foregroundMark x1="55165" y1="75303" x2="54317" y2="76271"/>
                        <a14:foregroundMark x1="32057" y1="50686" x2="30895" y2="57869"/>
                        <a14:foregroundMark x1="27347" y1="41162" x2="27347" y2="52421"/>
                        <a14:foregroundMark x1="27347" y1="52421" x2="27504" y2="53107"/>
                        <a14:foregroundMark x1="26342" y1="45521" x2="31303" y2="59968"/>
                        <a14:foregroundMark x1="31303" y1="59968" x2="31554" y2="60250"/>
                        <a14:foregroundMark x1="31554" y1="75424" x2="31209" y2="76715"/>
                        <a14:foregroundMark x1="31209" y1="76917" x2="26154" y2="87530"/>
                        <a14:foregroundMark x1="26154" y1="87530" x2="26154" y2="87530"/>
                        <a14:foregroundMark x1="32245" y1="57425" x2="35761" y2="73890"/>
                        <a14:foregroundMark x1="35761" y1="73890" x2="35761" y2="73890"/>
                        <a14:foregroundMark x1="31554" y1="59806" x2="33595" y2="76473"/>
                        <a14:foregroundMark x1="33595" y1="76473" x2="33595" y2="76473"/>
                        <a14:foregroundMark x1="33752" y1="68039" x2="31397" y2="77563"/>
                        <a14:foregroundMark x1="46217" y1="84948" x2="43705" y2="84705"/>
                        <a14:backgroundMark x1="29231" y1="58031" x2="31272" y2="73245"/>
                        <a14:backgroundMark x1="31272" y1="73245" x2="30298" y2="75182"/>
                        <a14:backgroundMark x1="32057" y1="66747" x2="31397" y2="63115"/>
                      </a14:backgroundRemoval>
                    </a14:imgEffect>
                  </a14:imgLayer>
                </a14:imgProps>
              </a:ext>
              <a:ext uri="{28A0092B-C50C-407E-A947-70E740481C1C}">
                <a14:useLocalDpi xmlns:a14="http://schemas.microsoft.com/office/drawing/2010/main" val="0"/>
              </a:ext>
            </a:extLst>
          </a:blip>
          <a:stretch>
            <a:fillRect/>
          </a:stretch>
        </p:blipFill>
        <p:spPr>
          <a:xfrm flipH="1">
            <a:off x="8031668" y="3061614"/>
            <a:ext cx="5169569" cy="4021692"/>
          </a:xfrm>
          <a:prstGeom prst="rect">
            <a:avLst/>
          </a:prstGeom>
        </p:spPr>
      </p:pic>
      <p:pic>
        <p:nvPicPr>
          <p:cNvPr id="19" name="Picture Placeholder 6">
            <a:extLst>
              <a:ext uri="{FF2B5EF4-FFF2-40B4-BE49-F238E27FC236}">
                <a16:creationId xmlns:a16="http://schemas.microsoft.com/office/drawing/2014/main" id="{A04D65DE-D3B6-4476-81D6-D5B45C21B3BA}"/>
              </a:ext>
            </a:extLst>
          </p:cNvPr>
          <p:cNvPicPr>
            <a:picLocks noChangeAspect="1"/>
          </p:cNvPicPr>
          <p:nvPr userDrawn="1"/>
        </p:nvPicPr>
        <p:blipFill>
          <a:blip r:embed="rId2">
            <a:clrChange>
              <a:clrFrom>
                <a:srgbClr val="000000"/>
              </a:clrFrom>
              <a:clrTo>
                <a:srgbClr val="000000">
                  <a:alpha val="0"/>
                </a:srgbClr>
              </a:clrTo>
            </a:clrChange>
          </a:blip>
          <a:srcRect/>
          <a:stretch/>
        </p:blipFill>
        <p:spPr>
          <a:xfrm>
            <a:off x="5386175" y="602275"/>
            <a:ext cx="5671987" cy="5653449"/>
          </a:xfrm>
          <a:prstGeom prst="rect">
            <a:avLst/>
          </a:prstGeom>
        </p:spPr>
      </p:pic>
      <p:grpSp>
        <p:nvGrpSpPr>
          <p:cNvPr id="22" name="Group 21">
            <a:extLst>
              <a:ext uri="{FF2B5EF4-FFF2-40B4-BE49-F238E27FC236}">
                <a16:creationId xmlns:a16="http://schemas.microsoft.com/office/drawing/2014/main" id="{79F1BA63-4622-4868-AF96-899CDEBF5B48}"/>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23" name="Oval 5">
              <a:extLst>
                <a:ext uri="{FF2B5EF4-FFF2-40B4-BE49-F238E27FC236}">
                  <a16:creationId xmlns:a16="http://schemas.microsoft.com/office/drawing/2014/main" id="{28B836EE-D4DA-4486-9452-2ACDAC34C0F6}"/>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4" name="Freeform 6">
              <a:extLst>
                <a:ext uri="{FF2B5EF4-FFF2-40B4-BE49-F238E27FC236}">
                  <a16:creationId xmlns:a16="http://schemas.microsoft.com/office/drawing/2014/main" id="{D4544EBF-EFE3-4BF1-AD70-6EE0DD49BED9}"/>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7">
              <a:extLst>
                <a:ext uri="{FF2B5EF4-FFF2-40B4-BE49-F238E27FC236}">
                  <a16:creationId xmlns:a16="http://schemas.microsoft.com/office/drawing/2014/main" id="{078D540B-756A-4912-ABF1-4DE163BA2561}"/>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6" name="Freeform 8">
              <a:extLst>
                <a:ext uri="{FF2B5EF4-FFF2-40B4-BE49-F238E27FC236}">
                  <a16:creationId xmlns:a16="http://schemas.microsoft.com/office/drawing/2014/main" id="{A5425BD5-4E62-4EAB-A661-A218979519BE}"/>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9">
              <a:extLst>
                <a:ext uri="{FF2B5EF4-FFF2-40B4-BE49-F238E27FC236}">
                  <a16:creationId xmlns:a16="http://schemas.microsoft.com/office/drawing/2014/main" id="{9074D51F-F0BC-4F15-BE81-AFF4F8AFD83D}"/>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10">
              <a:extLst>
                <a:ext uri="{FF2B5EF4-FFF2-40B4-BE49-F238E27FC236}">
                  <a16:creationId xmlns:a16="http://schemas.microsoft.com/office/drawing/2014/main" id="{C47770C0-F14C-4D6B-979D-07CAC1E00776}"/>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9" name="Freeform 11">
              <a:extLst>
                <a:ext uri="{FF2B5EF4-FFF2-40B4-BE49-F238E27FC236}">
                  <a16:creationId xmlns:a16="http://schemas.microsoft.com/office/drawing/2014/main" id="{6459D4F5-8FC2-49FC-BDE0-BD0E3C19F59B}"/>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0" name="Freeform 12">
              <a:extLst>
                <a:ext uri="{FF2B5EF4-FFF2-40B4-BE49-F238E27FC236}">
                  <a16:creationId xmlns:a16="http://schemas.microsoft.com/office/drawing/2014/main" id="{79902743-9D0E-46E4-A400-54B8C11C0C4B}"/>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1" name="Freeform 13">
              <a:extLst>
                <a:ext uri="{FF2B5EF4-FFF2-40B4-BE49-F238E27FC236}">
                  <a16:creationId xmlns:a16="http://schemas.microsoft.com/office/drawing/2014/main" id="{AEAE8C82-235F-48F5-A145-059286AB59E6}"/>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2" name="Freeform 14">
              <a:extLst>
                <a:ext uri="{FF2B5EF4-FFF2-40B4-BE49-F238E27FC236}">
                  <a16:creationId xmlns:a16="http://schemas.microsoft.com/office/drawing/2014/main" id="{EB7D4BB0-CE87-450B-906E-2043FE4F937E}"/>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33" name="Picture 32" descr="A picture containing jellyfish&#10;&#10;Description automatically generated">
            <a:extLst>
              <a:ext uri="{FF2B5EF4-FFF2-40B4-BE49-F238E27FC236}">
                <a16:creationId xmlns:a16="http://schemas.microsoft.com/office/drawing/2014/main" id="{051B18CB-1D52-4903-BD5B-3B500BF3D3D4}"/>
              </a:ext>
            </a:extLst>
          </p:cNvPr>
          <p:cNvPicPr>
            <a:picLocks noChangeAspect="1"/>
          </p:cNvPicPr>
          <p:nvPr userDrawn="1"/>
        </p:nvPicPr>
        <p:blipFill>
          <a:blip r:embed="rId3" cstate="print">
            <a:alphaModFix amt="85000"/>
            <a:extLst>
              <a:ext uri="{BEBA8EAE-BF5A-486C-A8C5-ECC9F3942E4B}">
                <a14:imgProps xmlns:a14="http://schemas.microsoft.com/office/drawing/2010/main">
                  <a14:imgLayer r:embed="rId4">
                    <a14:imgEffect>
                      <a14:backgroundRemoval t="10000" b="90000" l="10000" r="90000">
                        <a14:foregroundMark x1="49419" y1="57224" x2="30047" y2="84907"/>
                        <a14:foregroundMark x1="30047" y1="84907" x2="44678" y2="75262"/>
                        <a14:foregroundMark x1="44678" y1="75262" x2="52465" y2="82002"/>
                        <a14:foregroundMark x1="52465" y1="82002" x2="60000" y2="68563"/>
                        <a14:foregroundMark x1="60000" y1="68563" x2="43359" y2="55771"/>
                        <a14:foregroundMark x1="43359" y1="55771" x2="40000" y2="50928"/>
                        <a14:foregroundMark x1="47253" y1="76917" x2="45746" y2="85997"/>
                        <a14:foregroundMark x1="45746" y1="85997" x2="33438" y2="82849"/>
                        <a14:foregroundMark x1="33438" y1="82849" x2="26499" y2="87530"/>
                        <a14:foregroundMark x1="52622" y1="80186" x2="57017" y2="72599"/>
                        <a14:foregroundMark x1="46719" y1="83656" x2="56201" y2="87853"/>
                        <a14:foregroundMark x1="56201" y1="87853" x2="57520" y2="80589"/>
                        <a14:foregroundMark x1="68477" y1="48547" x2="66405" y2="61743"/>
                        <a14:foregroundMark x1="66405" y1="61743" x2="62292" y2="71146"/>
                        <a14:foregroundMark x1="62292" y1="71146" x2="55165" y2="75303"/>
                        <a14:foregroundMark x1="55165" y1="75303" x2="54317" y2="76271"/>
                        <a14:foregroundMark x1="32057" y1="50686" x2="30895" y2="57869"/>
                        <a14:foregroundMark x1="27347" y1="41162" x2="27347" y2="52421"/>
                        <a14:foregroundMark x1="27347" y1="52421" x2="27504" y2="53107"/>
                        <a14:foregroundMark x1="26342" y1="45521" x2="31303" y2="59968"/>
                        <a14:foregroundMark x1="31303" y1="59968" x2="31554" y2="60250"/>
                        <a14:foregroundMark x1="31554" y1="75424" x2="31209" y2="76715"/>
                        <a14:foregroundMark x1="31209" y1="76917" x2="26154" y2="87530"/>
                        <a14:foregroundMark x1="26154" y1="87530" x2="26154" y2="87530"/>
                        <a14:foregroundMark x1="32245" y1="57425" x2="35761" y2="73890"/>
                        <a14:foregroundMark x1="35761" y1="73890" x2="35761" y2="73890"/>
                        <a14:foregroundMark x1="31554" y1="59806" x2="33595" y2="76473"/>
                        <a14:foregroundMark x1="33595" y1="76473" x2="33595" y2="76473"/>
                        <a14:foregroundMark x1="33752" y1="68039" x2="31397" y2="77563"/>
                        <a14:foregroundMark x1="46217" y1="84948" x2="43705" y2="84705"/>
                        <a14:backgroundMark x1="29231" y1="58031" x2="31272" y2="73245"/>
                        <a14:backgroundMark x1="31272" y1="73245" x2="30298" y2="75182"/>
                        <a14:backgroundMark x1="32057" y1="66747" x2="31397" y2="63115"/>
                      </a14:backgroundRemoval>
                    </a14:imgEffect>
                  </a14:imgLayer>
                </a14:imgProps>
              </a:ext>
              <a:ext uri="{28A0092B-C50C-407E-A947-70E740481C1C}">
                <a14:useLocalDpi xmlns:a14="http://schemas.microsoft.com/office/drawing/2010/main" val="0"/>
              </a:ext>
            </a:extLst>
          </a:blip>
          <a:stretch>
            <a:fillRect/>
          </a:stretch>
        </p:blipFill>
        <p:spPr>
          <a:xfrm flipH="1">
            <a:off x="8031668" y="3061614"/>
            <a:ext cx="5169569" cy="4021692"/>
          </a:xfrm>
          <a:prstGeom prst="rect">
            <a:avLst/>
          </a:prstGeom>
        </p:spPr>
      </p:pic>
    </p:spTree>
    <p:extLst>
      <p:ext uri="{BB962C8B-B14F-4D97-AF65-F5344CB8AC3E}">
        <p14:creationId xmlns:p14="http://schemas.microsoft.com/office/powerpoint/2010/main" val="31645617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 Agenda">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0DA9278-DEFA-4922-9905-13271535CE00}"/>
              </a:ext>
            </a:extLst>
          </p:cNvPr>
          <p:cNvGrpSpPr/>
          <p:nvPr userDrawn="1"/>
        </p:nvGrpSpPr>
        <p:grpSpPr>
          <a:xfrm>
            <a:off x="491021" y="697823"/>
            <a:ext cx="1506056" cy="0"/>
            <a:chOff x="519596" y="783548"/>
            <a:chExt cx="1506056" cy="0"/>
          </a:xfrm>
        </p:grpSpPr>
        <p:cxnSp>
          <p:nvCxnSpPr>
            <p:cNvPr id="13" name="Straight Connector 12">
              <a:extLst>
                <a:ext uri="{FF2B5EF4-FFF2-40B4-BE49-F238E27FC236}">
                  <a16:creationId xmlns:a16="http://schemas.microsoft.com/office/drawing/2014/main" id="{0B65766F-DB47-47F2-BB5C-D2595190B622}"/>
                </a:ext>
              </a:extLst>
            </p:cNvPr>
            <p:cNvCxnSpPr>
              <a:cxnSpLocks/>
            </p:cNvCxnSpPr>
            <p:nvPr/>
          </p:nvCxnSpPr>
          <p:spPr>
            <a:xfrm>
              <a:off x="519596" y="783548"/>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5A7A1DE-C378-46AE-A193-6BA85DA6BBF2}"/>
                </a:ext>
              </a:extLst>
            </p:cNvPr>
            <p:cNvCxnSpPr>
              <a:cxnSpLocks/>
            </p:cNvCxnSpPr>
            <p:nvPr/>
          </p:nvCxnSpPr>
          <p:spPr>
            <a:xfrm>
              <a:off x="946978" y="783548"/>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22" name="Picture 21" descr="Shape, circle&#10;&#10;Description automatically generated">
            <a:extLst>
              <a:ext uri="{FF2B5EF4-FFF2-40B4-BE49-F238E27FC236}">
                <a16:creationId xmlns:a16="http://schemas.microsoft.com/office/drawing/2014/main" id="{CFEF9BA3-5D05-4613-BC93-AB93CD629287}"/>
              </a:ext>
            </a:extLst>
          </p:cNvPr>
          <p:cNvPicPr>
            <a:picLocks noChangeAspect="1"/>
          </p:cNvPicPr>
          <p:nvPr/>
        </p:nvPicPr>
        <p:blipFill rotWithShape="1">
          <a:blip r:embed="rId4" cstate="print">
            <a:clrChange>
              <a:clrFrom>
                <a:srgbClr val="FFFFFF"/>
              </a:clrFrom>
              <a:clrTo>
                <a:srgbClr val="FFFFFF">
                  <a:alpha val="0"/>
                </a:srgbClr>
              </a:clrTo>
            </a:clrChange>
            <a:alphaModFix amt="50000"/>
            <a:extLst>
              <a:ext uri="{28A0092B-C50C-407E-A947-70E740481C1C}">
                <a14:useLocalDpi xmlns:a14="http://schemas.microsoft.com/office/drawing/2010/main" val="0"/>
              </a:ext>
            </a:extLst>
          </a:blip>
          <a:srcRect l="24186" b="22579"/>
          <a:stretch/>
        </p:blipFill>
        <p:spPr>
          <a:xfrm>
            <a:off x="-1" y="4645702"/>
            <a:ext cx="2166391" cy="2212298"/>
          </a:xfrm>
          <a:prstGeom prst="rect">
            <a:avLst/>
          </a:prstGeom>
        </p:spPr>
      </p:pic>
      <p:sp>
        <p:nvSpPr>
          <p:cNvPr id="27" name="Title 26">
            <a:extLst>
              <a:ext uri="{FF2B5EF4-FFF2-40B4-BE49-F238E27FC236}">
                <a16:creationId xmlns:a16="http://schemas.microsoft.com/office/drawing/2014/main" id="{0B3FB726-0FC9-473A-90C6-804620E7B2C2}"/>
              </a:ext>
            </a:extLst>
          </p:cNvPr>
          <p:cNvSpPr>
            <a:spLocks noGrp="1"/>
          </p:cNvSpPr>
          <p:nvPr>
            <p:ph type="title"/>
          </p:nvPr>
        </p:nvSpPr>
        <p:spPr/>
        <p:txBody>
          <a:bodyPr/>
          <a:lstStyle/>
          <a:p>
            <a:r>
              <a:rPr lang="en-US"/>
              <a:t>Click to edit Master title style</a:t>
            </a:r>
          </a:p>
        </p:txBody>
      </p:sp>
      <p:sp>
        <p:nvSpPr>
          <p:cNvPr id="29" name="Text Placeholder 28">
            <a:extLst>
              <a:ext uri="{FF2B5EF4-FFF2-40B4-BE49-F238E27FC236}">
                <a16:creationId xmlns:a16="http://schemas.microsoft.com/office/drawing/2014/main" id="{AB376F2E-A602-43A9-AE1B-22B3518F7455}"/>
              </a:ext>
            </a:extLst>
          </p:cNvPr>
          <p:cNvSpPr>
            <a:spLocks noGrp="1"/>
          </p:cNvSpPr>
          <p:nvPr>
            <p:ph type="body" sz="quarter" idx="10"/>
          </p:nvPr>
        </p:nvSpPr>
        <p:spPr>
          <a:xfrm>
            <a:off x="468688" y="1843549"/>
            <a:ext cx="3293028" cy="2870200"/>
          </a:xfrm>
          <a:prstGeom prst="rect">
            <a:avLst/>
          </a:prstGeom>
        </p:spPr>
        <p:txBody>
          <a:bodyPr/>
          <a:lstStyle>
            <a:lvl1pPr>
              <a:defRPr kumimoji="0" lang="en-US" sz="1400" b="0" i="0" u="none" strike="noStrike" kern="1200" cap="none" spc="0" normalizeH="0" baseline="0" dirty="0">
                <a:ln>
                  <a:noFill/>
                </a:ln>
                <a:solidFill>
                  <a:prstClr val="black">
                    <a:lumMod val="85000"/>
                    <a:lumOff val="15000"/>
                  </a:prstClr>
                </a:solidFill>
                <a:effectLst/>
                <a:uLnTx/>
                <a:uFillTx/>
                <a:latin typeface="+mj-lt"/>
                <a:ea typeface="+mn-ea"/>
                <a:cs typeface="+mn-cs"/>
              </a:defRPr>
            </a:lvl1pPr>
            <a:lvl2pPr>
              <a:defRPr/>
            </a:lvl2pPr>
            <a:lvl3pPr>
              <a:defRPr/>
            </a:lvl3pPr>
            <a:lvl4pPr>
              <a:defRPr/>
            </a:lvl4pPr>
            <a:lvl5pPr>
              <a:defRPr/>
            </a:lvl5pPr>
          </a:lstStyle>
          <a:p>
            <a:pPr marL="285750" marR="0" lvl="0" indent="-285750" algn="l" defTabSz="914400" rtl="0" eaLnBrk="1" fontAlgn="auto" latinLnBrk="0" hangingPunct="1">
              <a:lnSpc>
                <a:spcPct val="120000"/>
              </a:lnSpc>
              <a:spcBef>
                <a:spcPts val="0"/>
              </a:spcBef>
              <a:spcAft>
                <a:spcPts val="1200"/>
              </a:spcAft>
              <a:buClr>
                <a:srgbClr val="43B02A"/>
              </a:buClr>
              <a:buSzPct val="110000"/>
              <a:buFont typeface="Arial" panose="020B0604020202020204" pitchFamily="34" charset="0"/>
              <a:buChar char="•"/>
              <a:tabLst/>
              <a:defRPr/>
            </a:pPr>
            <a:r>
              <a:rPr lang="en-US"/>
              <a:t>Click to edit Master text styles</a:t>
            </a:r>
          </a:p>
        </p:txBody>
      </p:sp>
      <p:sp>
        <p:nvSpPr>
          <p:cNvPr id="31" name="Text Placeholder 30">
            <a:extLst>
              <a:ext uri="{FF2B5EF4-FFF2-40B4-BE49-F238E27FC236}">
                <a16:creationId xmlns:a16="http://schemas.microsoft.com/office/drawing/2014/main" id="{20F70979-2D4F-4ED5-8BC9-9D4896514C7F}"/>
              </a:ext>
            </a:extLst>
          </p:cNvPr>
          <p:cNvSpPr>
            <a:spLocks noGrp="1"/>
          </p:cNvSpPr>
          <p:nvPr>
            <p:ph type="body" sz="quarter" idx="11" hasCustomPrompt="1"/>
          </p:nvPr>
        </p:nvSpPr>
        <p:spPr>
          <a:xfrm>
            <a:off x="468687" y="1159893"/>
            <a:ext cx="3293028" cy="310138"/>
          </a:xfrm>
          <a:prstGeom prst="rect">
            <a:avLst/>
          </a:prstGeom>
        </p:spPr>
        <p:txBody>
          <a:bodyPr/>
          <a:lstStyle>
            <a:lvl1pPr>
              <a:defRPr kumimoji="0" lang="en-US" sz="1600" b="1" i="0" u="none" strike="noStrike" kern="1200" cap="none" spc="300" normalizeH="0" baseline="0" noProof="0" dirty="0" smtClean="0">
                <a:ln>
                  <a:noFill/>
                </a:ln>
                <a:solidFill>
                  <a:schemeClr val="accent3"/>
                </a:solidFill>
                <a:effectLst/>
                <a:uLnTx/>
                <a:uFillTx/>
                <a:latin typeface="+mj-lt"/>
                <a:ea typeface="Open Sans Semibold" panose="020B0706030804020204" pitchFamily="34" charset="0"/>
                <a:cs typeface="Open Sans Semibold" panose="020B07060308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pPr>
            <a:r>
              <a:rPr kumimoji="0" lang="en-US" sz="1600" b="1" i="0" u="none" strike="noStrike" kern="1200" cap="none" spc="300" normalizeH="0" baseline="0" noProof="0">
                <a:ln>
                  <a:noFill/>
                </a:ln>
                <a:solidFill>
                  <a:srgbClr val="26890D"/>
                </a:solidFill>
                <a:effectLst/>
                <a:uLnTx/>
                <a:uFillTx/>
                <a:latin typeface="+mj-lt"/>
                <a:ea typeface="Open Sans Semibold" panose="020B0706030804020204" pitchFamily="34" charset="0"/>
                <a:cs typeface="Open Sans Semibold" panose="020B0706030804020204" pitchFamily="34" charset="0"/>
              </a:rPr>
              <a:t>OUR OBJECTIVES:</a:t>
            </a:r>
            <a:endParaRPr kumimoji="0" lang="en-US" sz="1600" b="1" i="0" u="none" strike="noStrike" kern="1200" cap="none" spc="300" normalizeH="0" baseline="0" noProof="0">
              <a:ln>
                <a:noFill/>
              </a:ln>
              <a:solidFill>
                <a:srgbClr val="26890D"/>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4" name="Text Placeholder 33">
            <a:extLst>
              <a:ext uri="{FF2B5EF4-FFF2-40B4-BE49-F238E27FC236}">
                <a16:creationId xmlns:a16="http://schemas.microsoft.com/office/drawing/2014/main" id="{99F8D7B1-C33B-46E4-B4FB-14D037EF9B0C}"/>
              </a:ext>
            </a:extLst>
          </p:cNvPr>
          <p:cNvSpPr>
            <a:spLocks noGrp="1"/>
          </p:cNvSpPr>
          <p:nvPr>
            <p:ph type="body" sz="quarter" idx="12" hasCustomPrompt="1"/>
          </p:nvPr>
        </p:nvSpPr>
        <p:spPr>
          <a:xfrm>
            <a:off x="5152901" y="1159893"/>
            <a:ext cx="3293028" cy="310138"/>
          </a:xfrm>
          <a:prstGeom prst="rect">
            <a:avLst/>
          </a:prstGeom>
        </p:spPr>
        <p:txBody>
          <a:bodyPr/>
          <a:lstStyle>
            <a:lvl1pPr>
              <a:defRPr kumimoji="0" lang="en-US" sz="1600" b="1" i="0" u="none" strike="noStrike" cap="none" spc="300" normalizeH="0" baseline="0" dirty="0">
                <a:ln>
                  <a:noFill/>
                </a:ln>
                <a:solidFill>
                  <a:schemeClr val="bg1"/>
                </a:solidFill>
                <a:effectLst/>
                <a:uLnTx/>
                <a:uFillTx/>
                <a:latin typeface="+mj-lt"/>
                <a:ea typeface="Open Sans Semibold" panose="020B0706030804020204" pitchFamily="34" charset="0"/>
                <a:cs typeface="Open Sans Semibold" panose="020B0706030804020204" pitchFamily="34" charset="0"/>
              </a:defRPr>
            </a:lvl1pPr>
          </a:lstStyle>
          <a:p>
            <a:pPr marR="0" lvl="0" fontAlgn="auto">
              <a:lnSpc>
                <a:spcPct val="100000"/>
              </a:lnSpc>
              <a:spcAft>
                <a:spcPts val="0"/>
              </a:spcAft>
              <a:buClrTx/>
              <a:buSzTx/>
              <a:tabLst/>
            </a:pPr>
            <a:r>
              <a:rPr lang="en-US"/>
              <a:t>OUR AGENDA:</a:t>
            </a:r>
          </a:p>
        </p:txBody>
      </p:sp>
      <p:sp>
        <p:nvSpPr>
          <p:cNvPr id="39" name="Table Placeholder 38">
            <a:extLst>
              <a:ext uri="{FF2B5EF4-FFF2-40B4-BE49-F238E27FC236}">
                <a16:creationId xmlns:a16="http://schemas.microsoft.com/office/drawing/2014/main" id="{8C277875-570C-4D5C-BB16-CDF5F60B3627}"/>
              </a:ext>
            </a:extLst>
          </p:cNvPr>
          <p:cNvSpPr>
            <a:spLocks noGrp="1"/>
          </p:cNvSpPr>
          <p:nvPr>
            <p:ph type="tbl" sz="quarter" idx="13"/>
          </p:nvPr>
        </p:nvSpPr>
        <p:spPr>
          <a:xfrm>
            <a:off x="5152901" y="1843549"/>
            <a:ext cx="6157829" cy="4263353"/>
          </a:xfrm>
          <a:prstGeom prst="rect">
            <a:avLst/>
          </a:prstGeom>
          <a:solidFill>
            <a:schemeClr val="bg1">
              <a:alpha val="66000"/>
            </a:schemeClr>
          </a:solidFill>
          <a:ln w="25400">
            <a:solidFill>
              <a:schemeClr val="bg1">
                <a:alpha val="80000"/>
              </a:schemeClr>
            </a:solidFill>
          </a:ln>
        </p:spPr>
        <p:txBody>
          <a:bodyPr/>
          <a:lstStyle>
            <a:lvl1pPr>
              <a:defRPr sz="1400"/>
            </a:lvl1pPr>
          </a:lstStyle>
          <a:p>
            <a:r>
              <a:rPr lang="en-US"/>
              <a:t>Click icon to add table</a:t>
            </a:r>
          </a:p>
        </p:txBody>
      </p:sp>
      <p:pic>
        <p:nvPicPr>
          <p:cNvPr id="10" name="Picture 9" descr="Shape, circle&#10;&#10;Description automatically generated">
            <a:extLst>
              <a:ext uri="{FF2B5EF4-FFF2-40B4-BE49-F238E27FC236}">
                <a16:creationId xmlns:a16="http://schemas.microsoft.com/office/drawing/2014/main" id="{1BDE00F6-467D-452B-ABFA-D0C8697895F7}"/>
              </a:ext>
            </a:extLst>
          </p:cNvPr>
          <p:cNvPicPr>
            <a:picLocks noChangeAspect="1"/>
          </p:cNvPicPr>
          <p:nvPr userDrawn="1"/>
        </p:nvPicPr>
        <p:blipFill rotWithShape="1">
          <a:blip r:embed="rId4" cstate="print">
            <a:clrChange>
              <a:clrFrom>
                <a:srgbClr val="FFFFFF"/>
              </a:clrFrom>
              <a:clrTo>
                <a:srgbClr val="FFFFFF">
                  <a:alpha val="0"/>
                </a:srgbClr>
              </a:clrTo>
            </a:clrChange>
            <a:alphaModFix amt="50000"/>
            <a:extLst>
              <a:ext uri="{28A0092B-C50C-407E-A947-70E740481C1C}">
                <a14:useLocalDpi xmlns:a14="http://schemas.microsoft.com/office/drawing/2010/main" val="0"/>
              </a:ext>
            </a:extLst>
          </a:blip>
          <a:srcRect l="24186" b="22579"/>
          <a:stretch/>
        </p:blipFill>
        <p:spPr>
          <a:xfrm>
            <a:off x="-1" y="4645702"/>
            <a:ext cx="2166391" cy="2212298"/>
          </a:xfrm>
          <a:prstGeom prst="rect">
            <a:avLst/>
          </a:prstGeom>
        </p:spPr>
      </p:pic>
    </p:spTree>
    <p:extLst>
      <p:ext uri="{BB962C8B-B14F-4D97-AF65-F5344CB8AC3E}">
        <p14:creationId xmlns:p14="http://schemas.microsoft.com/office/powerpoint/2010/main" val="325605715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p:txBody>
          <a:bodyPr/>
          <a:lstStyle/>
          <a:p>
            <a:r>
              <a:rPr lang="en-US"/>
              <a:t>Click to edit Master title style</a:t>
            </a:r>
          </a:p>
        </p:txBody>
      </p:sp>
      <p:sp>
        <p:nvSpPr>
          <p:cNvPr id="7" name="Text Placeholder 5">
            <a:extLst>
              <a:ext uri="{FF2B5EF4-FFF2-40B4-BE49-F238E27FC236}">
                <a16:creationId xmlns:a16="http://schemas.microsoft.com/office/drawing/2014/main" id="{EF628216-E96E-4138-9BBE-78A8D361D698}"/>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sz="1600">
                <a:solidFill>
                  <a:schemeClr val="tx1"/>
                </a:solidFill>
              </a:defRPr>
            </a:lvl1pPr>
          </a:lstStyle>
          <a:p>
            <a:pPr lvl="0"/>
            <a:r>
              <a:rPr lang="en-US"/>
              <a:t>Subtitle</a:t>
            </a:r>
          </a:p>
        </p:txBody>
      </p:sp>
    </p:spTree>
    <p:extLst>
      <p:ext uri="{BB962C8B-B14F-4D97-AF65-F5344CB8AC3E}">
        <p14:creationId xmlns:p14="http://schemas.microsoft.com/office/powerpoint/2010/main" val="321852497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1_1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a:xfrm>
            <a:off x="469900" y="277745"/>
            <a:ext cx="10492961" cy="400110"/>
          </a:xfrm>
        </p:spPr>
        <p:txBody>
          <a:bodyPr/>
          <a:lstStyle/>
          <a:p>
            <a:r>
              <a:rPr lang="en-US"/>
              <a:t>Click to edit Master title style</a:t>
            </a:r>
          </a:p>
        </p:txBody>
      </p:sp>
      <p:pic>
        <p:nvPicPr>
          <p:cNvPr id="4" name="Picture 3" descr="Shape, circle&#10;&#10;Description automatically generated">
            <a:extLst>
              <a:ext uri="{FF2B5EF4-FFF2-40B4-BE49-F238E27FC236}">
                <a16:creationId xmlns:a16="http://schemas.microsoft.com/office/drawing/2014/main" id="{AB4A0E00-70BC-4FC1-84BE-505104359815}"/>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052308" y="277745"/>
            <a:ext cx="883460" cy="867658"/>
          </a:xfrm>
          <a:prstGeom prst="rect">
            <a:avLst/>
          </a:prstGeom>
        </p:spPr>
      </p:pic>
      <p:pic>
        <p:nvPicPr>
          <p:cNvPr id="5" name="Picture 4" descr="Shape, circle&#10;&#10;Description automatically generated">
            <a:extLst>
              <a:ext uri="{FF2B5EF4-FFF2-40B4-BE49-F238E27FC236}">
                <a16:creationId xmlns:a16="http://schemas.microsoft.com/office/drawing/2014/main" id="{F612CE00-2783-44E4-BE6A-C745AD030DAB}"/>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1052308" y="277745"/>
            <a:ext cx="883460" cy="867658"/>
          </a:xfrm>
          <a:prstGeom prst="rect">
            <a:avLst/>
          </a:prstGeom>
        </p:spPr>
      </p:pic>
      <p:sp>
        <p:nvSpPr>
          <p:cNvPr id="6" name="Text Placeholder 5">
            <a:extLst>
              <a:ext uri="{FF2B5EF4-FFF2-40B4-BE49-F238E27FC236}">
                <a16:creationId xmlns:a16="http://schemas.microsoft.com/office/drawing/2014/main" id="{597D5500-D9A4-439F-964F-6E38DA3D717D}"/>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lang="en-US" sz="1600" dirty="0"/>
            </a:lvl1pPr>
          </a:lstStyle>
          <a:p>
            <a:pPr lvl="0"/>
            <a:r>
              <a:rPr lang="en-US"/>
              <a:t>Subtitle</a:t>
            </a:r>
          </a:p>
        </p:txBody>
      </p:sp>
    </p:spTree>
    <p:extLst>
      <p:ext uri="{BB962C8B-B14F-4D97-AF65-F5344CB8AC3E}">
        <p14:creationId xmlns:p14="http://schemas.microsoft.com/office/powerpoint/2010/main" val="250971568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p:txBody>
          <a:bodyPr/>
          <a:lstStyle/>
          <a:p>
            <a:r>
              <a:rPr lang="en-US"/>
              <a:t>Click to edit Master title style</a:t>
            </a:r>
          </a:p>
        </p:txBody>
      </p:sp>
      <p:sp>
        <p:nvSpPr>
          <p:cNvPr id="9" name="Text Placeholder 5">
            <a:extLst>
              <a:ext uri="{FF2B5EF4-FFF2-40B4-BE49-F238E27FC236}">
                <a16:creationId xmlns:a16="http://schemas.microsoft.com/office/drawing/2014/main" id="{C31A371B-DB56-42D7-A961-8FAB23A10073}"/>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lang="en-US" sz="1600" dirty="0"/>
            </a:lvl1pPr>
          </a:lstStyle>
          <a:p>
            <a:pPr lvl="0"/>
            <a:r>
              <a:rPr lang="en-US"/>
              <a:t>Subtitle</a:t>
            </a:r>
          </a:p>
        </p:txBody>
      </p:sp>
      <p:grpSp>
        <p:nvGrpSpPr>
          <p:cNvPr id="10" name="Group 9">
            <a:extLst>
              <a:ext uri="{FF2B5EF4-FFF2-40B4-BE49-F238E27FC236}">
                <a16:creationId xmlns:a16="http://schemas.microsoft.com/office/drawing/2014/main" id="{103022AC-85D6-4A2E-A9B2-3B822DE91B6B}"/>
              </a:ext>
            </a:extLst>
          </p:cNvPr>
          <p:cNvGrpSpPr/>
          <p:nvPr userDrawn="1"/>
        </p:nvGrpSpPr>
        <p:grpSpPr>
          <a:xfrm>
            <a:off x="491021" y="697823"/>
            <a:ext cx="1506056" cy="0"/>
            <a:chOff x="519596" y="783548"/>
            <a:chExt cx="1506056" cy="0"/>
          </a:xfrm>
        </p:grpSpPr>
        <p:cxnSp>
          <p:nvCxnSpPr>
            <p:cNvPr id="11" name="Straight Connector 10">
              <a:extLst>
                <a:ext uri="{FF2B5EF4-FFF2-40B4-BE49-F238E27FC236}">
                  <a16:creationId xmlns:a16="http://schemas.microsoft.com/office/drawing/2014/main" id="{FA26822E-47D5-4606-AC8C-4209ACA858F6}"/>
                </a:ext>
              </a:extLst>
            </p:cNvPr>
            <p:cNvCxnSpPr>
              <a:cxnSpLocks/>
            </p:cNvCxnSpPr>
            <p:nvPr/>
          </p:nvCxnSpPr>
          <p:spPr>
            <a:xfrm>
              <a:off x="519596" y="783548"/>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731CC98-2EE1-4A67-82D3-DD61018B7751}"/>
                </a:ext>
              </a:extLst>
            </p:cNvPr>
            <p:cNvCxnSpPr>
              <a:cxnSpLocks/>
            </p:cNvCxnSpPr>
            <p:nvPr/>
          </p:nvCxnSpPr>
          <p:spPr>
            <a:xfrm>
              <a:off x="946978" y="783548"/>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6161922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1W">
    <p:spTree>
      <p:nvGrpSpPr>
        <p:cNvPr id="1" name=""/>
        <p:cNvGrpSpPr/>
        <p:nvPr/>
      </p:nvGrpSpPr>
      <p:grpSpPr>
        <a:xfrm>
          <a:off x="0" y="0"/>
          <a:ext cx="0" cy="0"/>
          <a:chOff x="0" y="0"/>
          <a:chExt cx="0" cy="0"/>
        </a:xfrm>
      </p:grpSpPr>
      <p:pic>
        <p:nvPicPr>
          <p:cNvPr id="45" name="Picture 44" descr="Shape, circle&#10;&#10;Description automatically generated">
            <a:extLst>
              <a:ext uri="{FF2B5EF4-FFF2-40B4-BE49-F238E27FC236}">
                <a16:creationId xmlns:a16="http://schemas.microsoft.com/office/drawing/2014/main" id="{A872EC1B-8A20-45EC-9207-3B77A2C9B3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7199" y="76600"/>
            <a:ext cx="6704801" cy="6704801"/>
          </a:xfrm>
          <a:prstGeom prst="rect">
            <a:avLst/>
          </a:prstGeom>
        </p:spPr>
      </p:pic>
      <p:sp>
        <p:nvSpPr>
          <p:cNvPr id="32" name="Text Placeholder 31">
            <a:extLst>
              <a:ext uri="{FF2B5EF4-FFF2-40B4-BE49-F238E27FC236}">
                <a16:creationId xmlns:a16="http://schemas.microsoft.com/office/drawing/2014/main" id="{199D8F16-C6DB-42F3-970B-0CEEEF1FC87A}"/>
              </a:ext>
            </a:extLst>
          </p:cNvPr>
          <p:cNvSpPr>
            <a:spLocks noGrp="1"/>
          </p:cNvSpPr>
          <p:nvPr>
            <p:ph type="body" sz="quarter" idx="14" hasCustomPrompt="1"/>
          </p:nvPr>
        </p:nvSpPr>
        <p:spPr>
          <a:xfrm>
            <a:off x="469900" y="6169149"/>
            <a:ext cx="5215048" cy="273050"/>
          </a:xfrm>
          <a:prstGeom prst="rect">
            <a:avLst/>
          </a:prstGeom>
        </p:spPr>
        <p:txBody>
          <a:bodyPr lIns="0" tIns="0" rIns="0" bIns="0" anchor="ctr"/>
          <a:lstStyle>
            <a:lvl1pPr>
              <a:defRPr lang="en-US" spc="300" baseline="0" dirty="0">
                <a:solidFill>
                  <a:schemeClr val="tx1"/>
                </a:solidFill>
                <a:ea typeface="Open Sans Semibold" panose="020B0706030804020204" pitchFamily="34" charset="0"/>
              </a:defRPr>
            </a:lvl1pPr>
          </a:lstStyle>
          <a:p>
            <a:pPr lvl="0"/>
            <a:r>
              <a:rPr lang="en-US"/>
              <a:t>MONTH DAY, YEAR</a:t>
            </a:r>
          </a:p>
        </p:txBody>
      </p:sp>
      <p:sp>
        <p:nvSpPr>
          <p:cNvPr id="30" name="Text Placeholder 29">
            <a:extLst>
              <a:ext uri="{FF2B5EF4-FFF2-40B4-BE49-F238E27FC236}">
                <a16:creationId xmlns:a16="http://schemas.microsoft.com/office/drawing/2014/main" id="{15133D6D-78AE-4BBD-B69C-FE2B77AAAD35}"/>
              </a:ext>
            </a:extLst>
          </p:cNvPr>
          <p:cNvSpPr>
            <a:spLocks noGrp="1"/>
          </p:cNvSpPr>
          <p:nvPr>
            <p:ph type="body" sz="quarter" idx="13" hasCustomPrompt="1"/>
          </p:nvPr>
        </p:nvSpPr>
        <p:spPr>
          <a:xfrm>
            <a:off x="469900" y="4207991"/>
            <a:ext cx="5215048" cy="492443"/>
          </a:xfrm>
          <a:prstGeom prst="rect">
            <a:avLst/>
          </a:prstGeom>
        </p:spPr>
        <p:txBody>
          <a:bodyPr wrap="square" lIns="0" tIns="0" rIns="0" bIns="0" anchor="b">
            <a:spAutoFit/>
          </a:bodyPr>
          <a:lstStyle>
            <a:lvl1pPr>
              <a:defRPr lang="en-US" sz="3200" dirty="0">
                <a:solidFill>
                  <a:schemeClr val="tx1"/>
                </a:solidFill>
                <a:latin typeface="+mj-lt"/>
                <a:ea typeface="Open Sans Light" panose="020B0306030504020204" pitchFamily="34" charset="0"/>
                <a:cs typeface="Open Sans Light" panose="020B0306030504020204" pitchFamily="34" charset="0"/>
              </a:defRPr>
            </a:lvl1pPr>
          </a:lstStyle>
          <a:p>
            <a:pPr lvl="0"/>
            <a:r>
              <a:rPr lang="en-US"/>
              <a:t>Title</a:t>
            </a:r>
          </a:p>
        </p:txBody>
      </p:sp>
      <p:grpSp>
        <p:nvGrpSpPr>
          <p:cNvPr id="3" name="Group 2">
            <a:extLst>
              <a:ext uri="{FF2B5EF4-FFF2-40B4-BE49-F238E27FC236}">
                <a16:creationId xmlns:a16="http://schemas.microsoft.com/office/drawing/2014/main" id="{03C0D796-7FA8-432F-A098-0813C95DF1D5}"/>
              </a:ext>
            </a:extLst>
          </p:cNvPr>
          <p:cNvGrpSpPr>
            <a:grpSpLocks noChangeAspect="1"/>
          </p:cNvGrpSpPr>
          <p:nvPr/>
        </p:nvGrpSpPr>
        <p:grpSpPr>
          <a:xfrm>
            <a:off x="469887" y="457761"/>
            <a:ext cx="1998000" cy="374400"/>
            <a:chOff x="398463" y="404813"/>
            <a:chExt cx="1627187" cy="307976"/>
          </a:xfrm>
          <a:solidFill>
            <a:schemeClr val="tx1"/>
          </a:solidFill>
        </p:grpSpPr>
        <p:sp>
          <p:nvSpPr>
            <p:cNvPr id="4" name="Oval 3">
              <a:extLst>
                <a:ext uri="{FF2B5EF4-FFF2-40B4-BE49-F238E27FC236}">
                  <a16:creationId xmlns:a16="http://schemas.microsoft.com/office/drawing/2014/main" id="{C6C2B83D-0090-4DC6-AF7E-F4BAA8070BCC}"/>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 name="Freeform 6">
              <a:extLst>
                <a:ext uri="{FF2B5EF4-FFF2-40B4-BE49-F238E27FC236}">
                  <a16:creationId xmlns:a16="http://schemas.microsoft.com/office/drawing/2014/main" id="{8967D3B5-67C7-4F57-A8BF-B3B91B63A037}"/>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6" name="Rectangle 5">
              <a:extLst>
                <a:ext uri="{FF2B5EF4-FFF2-40B4-BE49-F238E27FC236}">
                  <a16:creationId xmlns:a16="http://schemas.microsoft.com/office/drawing/2014/main" id="{E1A4A3C7-A383-423E-8B7B-BEA617FA6472}"/>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7" name="Freeform 8">
              <a:extLst>
                <a:ext uri="{FF2B5EF4-FFF2-40B4-BE49-F238E27FC236}">
                  <a16:creationId xmlns:a16="http://schemas.microsoft.com/office/drawing/2014/main" id="{FDA4E129-AD41-4066-AD4D-8E7C8D33CF98}"/>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8" name="Rectangle 7">
              <a:extLst>
                <a:ext uri="{FF2B5EF4-FFF2-40B4-BE49-F238E27FC236}">
                  <a16:creationId xmlns:a16="http://schemas.microsoft.com/office/drawing/2014/main" id="{14BD82BE-4C7B-43F3-9B8B-4A8A2D10BD4A}"/>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9" name="Rectangle 8">
              <a:extLst>
                <a:ext uri="{FF2B5EF4-FFF2-40B4-BE49-F238E27FC236}">
                  <a16:creationId xmlns:a16="http://schemas.microsoft.com/office/drawing/2014/main" id="{AEB85972-D930-454C-B77B-3D32BEEBA7F4}"/>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0" name="Freeform 11">
              <a:extLst>
                <a:ext uri="{FF2B5EF4-FFF2-40B4-BE49-F238E27FC236}">
                  <a16:creationId xmlns:a16="http://schemas.microsoft.com/office/drawing/2014/main" id="{317A33B5-AC35-4F9F-9C17-7F4221BDED33}"/>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1" name="Freeform 12">
              <a:extLst>
                <a:ext uri="{FF2B5EF4-FFF2-40B4-BE49-F238E27FC236}">
                  <a16:creationId xmlns:a16="http://schemas.microsoft.com/office/drawing/2014/main" id="{68E6A025-9EED-4B15-A30C-C566EDF89F26}"/>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2" name="Freeform 13">
              <a:extLst>
                <a:ext uri="{FF2B5EF4-FFF2-40B4-BE49-F238E27FC236}">
                  <a16:creationId xmlns:a16="http://schemas.microsoft.com/office/drawing/2014/main" id="{D7327D35-8885-4936-A6D6-5FD360ED6F60}"/>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3" name="Freeform 14">
              <a:extLst>
                <a:ext uri="{FF2B5EF4-FFF2-40B4-BE49-F238E27FC236}">
                  <a16:creationId xmlns:a16="http://schemas.microsoft.com/office/drawing/2014/main" id="{DD50F9D2-4F10-4829-8C57-9B10CD36358F}"/>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
        <p:nvSpPr>
          <p:cNvPr id="28" name="Text Placeholder 19">
            <a:extLst>
              <a:ext uri="{FF2B5EF4-FFF2-40B4-BE49-F238E27FC236}">
                <a16:creationId xmlns:a16="http://schemas.microsoft.com/office/drawing/2014/main" id="{98D27B0F-BB58-4439-9FA4-CD2C96379023}"/>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17" name="Picture 16" descr="Shape, circle&#10;&#10;Description automatically generated">
            <a:extLst>
              <a:ext uri="{FF2B5EF4-FFF2-40B4-BE49-F238E27FC236}">
                <a16:creationId xmlns:a16="http://schemas.microsoft.com/office/drawing/2014/main" id="{FBF6E47D-56F7-47AD-8C7C-EC5B0470E45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87199" y="76600"/>
            <a:ext cx="6704801" cy="6704801"/>
          </a:xfrm>
          <a:prstGeom prst="rect">
            <a:avLst/>
          </a:prstGeom>
        </p:spPr>
      </p:pic>
      <p:grpSp>
        <p:nvGrpSpPr>
          <p:cNvPr id="18" name="Group 17">
            <a:extLst>
              <a:ext uri="{FF2B5EF4-FFF2-40B4-BE49-F238E27FC236}">
                <a16:creationId xmlns:a16="http://schemas.microsoft.com/office/drawing/2014/main" id="{B1C341A6-DEC4-4232-A41F-997C020DE993}"/>
              </a:ext>
            </a:extLst>
          </p:cNvPr>
          <p:cNvGrpSpPr>
            <a:grpSpLocks noChangeAspect="1"/>
          </p:cNvGrpSpPr>
          <p:nvPr userDrawn="1"/>
        </p:nvGrpSpPr>
        <p:grpSpPr>
          <a:xfrm>
            <a:off x="469887" y="457761"/>
            <a:ext cx="1998000" cy="374400"/>
            <a:chOff x="398463" y="404813"/>
            <a:chExt cx="1627187" cy="307976"/>
          </a:xfrm>
          <a:solidFill>
            <a:schemeClr val="tx1"/>
          </a:solidFill>
        </p:grpSpPr>
        <p:sp>
          <p:nvSpPr>
            <p:cNvPr id="19" name="Oval 18">
              <a:extLst>
                <a:ext uri="{FF2B5EF4-FFF2-40B4-BE49-F238E27FC236}">
                  <a16:creationId xmlns:a16="http://schemas.microsoft.com/office/drawing/2014/main" id="{C301AB44-D568-4D98-B426-23D91A243A68}"/>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0" name="Freeform 6">
              <a:extLst>
                <a:ext uri="{FF2B5EF4-FFF2-40B4-BE49-F238E27FC236}">
                  <a16:creationId xmlns:a16="http://schemas.microsoft.com/office/drawing/2014/main" id="{D7829660-F5D5-4020-90F1-9629202BD4D0}"/>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1" name="Rectangle 20">
              <a:extLst>
                <a:ext uri="{FF2B5EF4-FFF2-40B4-BE49-F238E27FC236}">
                  <a16:creationId xmlns:a16="http://schemas.microsoft.com/office/drawing/2014/main" id="{76A88160-957E-4D37-9E90-5A619B021A82}"/>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2" name="Freeform 8">
              <a:extLst>
                <a:ext uri="{FF2B5EF4-FFF2-40B4-BE49-F238E27FC236}">
                  <a16:creationId xmlns:a16="http://schemas.microsoft.com/office/drawing/2014/main" id="{D2F8609B-6FA9-4F4F-AB0D-09F0E5D657B2}"/>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3" name="Rectangle 22">
              <a:extLst>
                <a:ext uri="{FF2B5EF4-FFF2-40B4-BE49-F238E27FC236}">
                  <a16:creationId xmlns:a16="http://schemas.microsoft.com/office/drawing/2014/main" id="{DFF5CDF0-1217-49A8-85E1-BFC4DDC20C63}"/>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4" name="Rectangle 23">
              <a:extLst>
                <a:ext uri="{FF2B5EF4-FFF2-40B4-BE49-F238E27FC236}">
                  <a16:creationId xmlns:a16="http://schemas.microsoft.com/office/drawing/2014/main" id="{13AF7EA3-56CD-40B8-9419-330938B1EFF3}"/>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Freeform 11">
              <a:extLst>
                <a:ext uri="{FF2B5EF4-FFF2-40B4-BE49-F238E27FC236}">
                  <a16:creationId xmlns:a16="http://schemas.microsoft.com/office/drawing/2014/main" id="{5EABD792-669B-4857-A210-2B3EACC7EC96}"/>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6" name="Freeform 12">
              <a:extLst>
                <a:ext uri="{FF2B5EF4-FFF2-40B4-BE49-F238E27FC236}">
                  <a16:creationId xmlns:a16="http://schemas.microsoft.com/office/drawing/2014/main" id="{1824762E-E5C9-4A71-A717-576FC5598C1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7" name="Freeform 13">
              <a:extLst>
                <a:ext uri="{FF2B5EF4-FFF2-40B4-BE49-F238E27FC236}">
                  <a16:creationId xmlns:a16="http://schemas.microsoft.com/office/drawing/2014/main" id="{6AE7C77E-DBDD-4E56-B20C-429E52629297}"/>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9" name="Freeform 14">
              <a:extLst>
                <a:ext uri="{FF2B5EF4-FFF2-40B4-BE49-F238E27FC236}">
                  <a16:creationId xmlns:a16="http://schemas.microsoft.com/office/drawing/2014/main" id="{BCB23E2C-FBD3-4B6A-92C0-64F067B45DD7}"/>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Tree>
    <p:extLst>
      <p:ext uri="{BB962C8B-B14F-4D97-AF65-F5344CB8AC3E}">
        <p14:creationId xmlns:p14="http://schemas.microsoft.com/office/powerpoint/2010/main" val="355536066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2_1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a:xfrm>
            <a:off x="469901" y="277745"/>
            <a:ext cx="10582408" cy="400110"/>
          </a:xfrm>
        </p:spPr>
        <p:txBody>
          <a:bodyPr/>
          <a:lstStyle/>
          <a:p>
            <a:r>
              <a:rPr lang="en-US"/>
              <a:t>Click to edit Master title style</a:t>
            </a:r>
          </a:p>
        </p:txBody>
      </p:sp>
      <p:pic>
        <p:nvPicPr>
          <p:cNvPr id="7" name="Picture 6" descr="Shape, circle&#10;&#10;Description automatically generated">
            <a:extLst>
              <a:ext uri="{FF2B5EF4-FFF2-40B4-BE49-F238E27FC236}">
                <a16:creationId xmlns:a16="http://schemas.microsoft.com/office/drawing/2014/main" id="{B38CE13E-8D68-4F59-8068-F14A423EC391}"/>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052308" y="277745"/>
            <a:ext cx="883460" cy="867658"/>
          </a:xfrm>
          <a:prstGeom prst="rect">
            <a:avLst/>
          </a:prstGeom>
        </p:spPr>
      </p:pic>
      <p:pic>
        <p:nvPicPr>
          <p:cNvPr id="10" name="Picture 9" descr="Shape, circle&#10;&#10;Description automatically generated">
            <a:extLst>
              <a:ext uri="{FF2B5EF4-FFF2-40B4-BE49-F238E27FC236}">
                <a16:creationId xmlns:a16="http://schemas.microsoft.com/office/drawing/2014/main" id="{03FBD782-851D-40BC-B42E-FE210624C15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1052308" y="277745"/>
            <a:ext cx="883460" cy="867658"/>
          </a:xfrm>
          <a:prstGeom prst="rect">
            <a:avLst/>
          </a:prstGeom>
        </p:spPr>
      </p:pic>
      <p:sp>
        <p:nvSpPr>
          <p:cNvPr id="11" name="Text Placeholder 5">
            <a:extLst>
              <a:ext uri="{FF2B5EF4-FFF2-40B4-BE49-F238E27FC236}">
                <a16:creationId xmlns:a16="http://schemas.microsoft.com/office/drawing/2014/main" id="{6910B80C-D12A-45CE-B3EA-37159C418FE4}"/>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lang="en-US" sz="1600" dirty="0"/>
            </a:lvl1pPr>
          </a:lstStyle>
          <a:p>
            <a:pPr lvl="0"/>
            <a:r>
              <a:rPr lang="en-US"/>
              <a:t>Subtitle</a:t>
            </a:r>
          </a:p>
        </p:txBody>
      </p:sp>
      <p:grpSp>
        <p:nvGrpSpPr>
          <p:cNvPr id="12" name="Group 11">
            <a:extLst>
              <a:ext uri="{FF2B5EF4-FFF2-40B4-BE49-F238E27FC236}">
                <a16:creationId xmlns:a16="http://schemas.microsoft.com/office/drawing/2014/main" id="{758ED47D-090B-46DA-A808-C1AD436585F9}"/>
              </a:ext>
            </a:extLst>
          </p:cNvPr>
          <p:cNvGrpSpPr/>
          <p:nvPr userDrawn="1"/>
        </p:nvGrpSpPr>
        <p:grpSpPr>
          <a:xfrm>
            <a:off x="491021" y="697823"/>
            <a:ext cx="1506056" cy="0"/>
            <a:chOff x="519596" y="783548"/>
            <a:chExt cx="1506056" cy="0"/>
          </a:xfrm>
        </p:grpSpPr>
        <p:cxnSp>
          <p:nvCxnSpPr>
            <p:cNvPr id="13" name="Straight Connector 12">
              <a:extLst>
                <a:ext uri="{FF2B5EF4-FFF2-40B4-BE49-F238E27FC236}">
                  <a16:creationId xmlns:a16="http://schemas.microsoft.com/office/drawing/2014/main" id="{A4CD150A-0010-4E26-8830-CDA95DE95220}"/>
                </a:ext>
              </a:extLst>
            </p:cNvPr>
            <p:cNvCxnSpPr>
              <a:cxnSpLocks/>
            </p:cNvCxnSpPr>
            <p:nvPr/>
          </p:nvCxnSpPr>
          <p:spPr>
            <a:xfrm>
              <a:off x="519596" y="783548"/>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92EECA3-8FE1-4CC5-93C4-F8662C5C40A2}"/>
                </a:ext>
              </a:extLst>
            </p:cNvPr>
            <p:cNvCxnSpPr>
              <a:cxnSpLocks/>
            </p:cNvCxnSpPr>
            <p:nvPr/>
          </p:nvCxnSpPr>
          <p:spPr>
            <a:xfrm>
              <a:off x="946978" y="783548"/>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4506372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p:txBody>
          <a:bodyPr/>
          <a:lstStyle/>
          <a:p>
            <a:r>
              <a:rPr lang="en-US"/>
              <a:t>Click to edit Master title style</a:t>
            </a:r>
          </a:p>
        </p:txBody>
      </p:sp>
      <p:sp>
        <p:nvSpPr>
          <p:cNvPr id="5" name="Rectangle 4">
            <a:extLst>
              <a:ext uri="{FF2B5EF4-FFF2-40B4-BE49-F238E27FC236}">
                <a16:creationId xmlns:a16="http://schemas.microsoft.com/office/drawing/2014/main" id="{5E56772B-1460-41A1-8B4B-C1FB9EE1129F}"/>
              </a:ext>
            </a:extLst>
          </p:cNvPr>
          <p:cNvSpPr/>
          <p:nvPr/>
        </p:nvSpPr>
        <p:spPr bwMode="gray">
          <a:xfrm flipH="1">
            <a:off x="248475" y="277745"/>
            <a:ext cx="119271" cy="867658"/>
          </a:xfrm>
          <a:prstGeom prst="rect">
            <a:avLst/>
          </a:prstGeom>
          <a:gradFill flip="none" rotWithShape="1">
            <a:gsLst>
              <a:gs pos="52000">
                <a:schemeClr val="accent2"/>
              </a:gs>
              <a:gs pos="0">
                <a:schemeClr val="accent3"/>
              </a:gs>
              <a:gs pos="100000">
                <a:schemeClr val="accent1"/>
              </a:gs>
            </a:gsLst>
            <a:lin ang="54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6" name="Rectangle 5">
            <a:extLst>
              <a:ext uri="{FF2B5EF4-FFF2-40B4-BE49-F238E27FC236}">
                <a16:creationId xmlns:a16="http://schemas.microsoft.com/office/drawing/2014/main" id="{4CF74C4D-60CE-4628-8553-C51329FF5338}"/>
              </a:ext>
            </a:extLst>
          </p:cNvPr>
          <p:cNvSpPr/>
          <p:nvPr userDrawn="1"/>
        </p:nvSpPr>
        <p:spPr bwMode="gray">
          <a:xfrm flipH="1">
            <a:off x="248475" y="277745"/>
            <a:ext cx="119271" cy="867658"/>
          </a:xfrm>
          <a:prstGeom prst="rect">
            <a:avLst/>
          </a:prstGeom>
          <a:gradFill flip="none" rotWithShape="1">
            <a:gsLst>
              <a:gs pos="52000">
                <a:schemeClr val="accent2"/>
              </a:gs>
              <a:gs pos="0">
                <a:schemeClr val="accent3"/>
              </a:gs>
              <a:gs pos="100000">
                <a:schemeClr val="accent1"/>
              </a:gs>
            </a:gsLst>
            <a:lin ang="54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8" name="Text Placeholder 5">
            <a:extLst>
              <a:ext uri="{FF2B5EF4-FFF2-40B4-BE49-F238E27FC236}">
                <a16:creationId xmlns:a16="http://schemas.microsoft.com/office/drawing/2014/main" id="{57A9BC24-5DFC-4F3A-9828-A7AE2DD8B37B}"/>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lang="en-US" sz="1600" dirty="0"/>
            </a:lvl1pPr>
          </a:lstStyle>
          <a:p>
            <a:pPr lvl="0"/>
            <a:r>
              <a:rPr lang="en-US"/>
              <a:t>Subtitle</a:t>
            </a:r>
          </a:p>
        </p:txBody>
      </p:sp>
    </p:spTree>
    <p:extLst>
      <p:ext uri="{BB962C8B-B14F-4D97-AF65-F5344CB8AC3E}">
        <p14:creationId xmlns:p14="http://schemas.microsoft.com/office/powerpoint/2010/main" val="89720320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3_1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a:xfrm>
            <a:off x="469900" y="277745"/>
            <a:ext cx="10473083" cy="400110"/>
          </a:xfrm>
        </p:spPr>
        <p:txBody>
          <a:bodyPr/>
          <a:lstStyle/>
          <a:p>
            <a:r>
              <a:rPr lang="en-US"/>
              <a:t>Click to edit Master title style</a:t>
            </a:r>
          </a:p>
        </p:txBody>
      </p:sp>
      <p:sp>
        <p:nvSpPr>
          <p:cNvPr id="5" name="Rectangle 4">
            <a:extLst>
              <a:ext uri="{FF2B5EF4-FFF2-40B4-BE49-F238E27FC236}">
                <a16:creationId xmlns:a16="http://schemas.microsoft.com/office/drawing/2014/main" id="{5E56772B-1460-41A1-8B4B-C1FB9EE1129F}"/>
              </a:ext>
            </a:extLst>
          </p:cNvPr>
          <p:cNvSpPr/>
          <p:nvPr/>
        </p:nvSpPr>
        <p:spPr bwMode="gray">
          <a:xfrm flipH="1">
            <a:off x="248475" y="277745"/>
            <a:ext cx="119271" cy="867658"/>
          </a:xfrm>
          <a:prstGeom prst="rect">
            <a:avLst/>
          </a:prstGeom>
          <a:gradFill flip="none" rotWithShape="1">
            <a:gsLst>
              <a:gs pos="52000">
                <a:schemeClr val="accent2"/>
              </a:gs>
              <a:gs pos="0">
                <a:schemeClr val="accent3"/>
              </a:gs>
              <a:gs pos="100000">
                <a:schemeClr val="accent1"/>
              </a:gs>
            </a:gsLst>
            <a:lin ang="54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descr="Shape, circle&#10;&#10;Description automatically generated">
            <a:extLst>
              <a:ext uri="{FF2B5EF4-FFF2-40B4-BE49-F238E27FC236}">
                <a16:creationId xmlns:a16="http://schemas.microsoft.com/office/drawing/2014/main" id="{CE1E0ED2-BA07-48AB-8E45-1228323CF332}"/>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052308" y="277745"/>
            <a:ext cx="883460" cy="867658"/>
          </a:xfrm>
          <a:prstGeom prst="rect">
            <a:avLst/>
          </a:prstGeom>
        </p:spPr>
      </p:pic>
      <p:sp>
        <p:nvSpPr>
          <p:cNvPr id="8" name="Rectangle 7">
            <a:extLst>
              <a:ext uri="{FF2B5EF4-FFF2-40B4-BE49-F238E27FC236}">
                <a16:creationId xmlns:a16="http://schemas.microsoft.com/office/drawing/2014/main" id="{7285334F-B8C2-4AB4-9E23-2ACECD35B0ED}"/>
              </a:ext>
            </a:extLst>
          </p:cNvPr>
          <p:cNvSpPr/>
          <p:nvPr userDrawn="1"/>
        </p:nvSpPr>
        <p:spPr bwMode="gray">
          <a:xfrm flipH="1">
            <a:off x="248475" y="277745"/>
            <a:ext cx="119271" cy="867658"/>
          </a:xfrm>
          <a:prstGeom prst="rect">
            <a:avLst/>
          </a:prstGeom>
          <a:gradFill flip="none" rotWithShape="1">
            <a:gsLst>
              <a:gs pos="52000">
                <a:schemeClr val="accent2"/>
              </a:gs>
              <a:gs pos="0">
                <a:schemeClr val="accent3"/>
              </a:gs>
              <a:gs pos="100000">
                <a:schemeClr val="accent1"/>
              </a:gs>
            </a:gsLst>
            <a:lin ang="54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9" name="Picture 8" descr="Shape, circle&#10;&#10;Description automatically generated">
            <a:extLst>
              <a:ext uri="{FF2B5EF4-FFF2-40B4-BE49-F238E27FC236}">
                <a16:creationId xmlns:a16="http://schemas.microsoft.com/office/drawing/2014/main" id="{36ADEE0F-21D3-422E-8E5A-24092CF581F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1052308" y="277745"/>
            <a:ext cx="883460" cy="867658"/>
          </a:xfrm>
          <a:prstGeom prst="rect">
            <a:avLst/>
          </a:prstGeom>
        </p:spPr>
      </p:pic>
      <p:sp>
        <p:nvSpPr>
          <p:cNvPr id="10" name="Text Placeholder 5">
            <a:extLst>
              <a:ext uri="{FF2B5EF4-FFF2-40B4-BE49-F238E27FC236}">
                <a16:creationId xmlns:a16="http://schemas.microsoft.com/office/drawing/2014/main" id="{D198B8D8-377D-4129-8759-7FE8E41E9208}"/>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lang="en-US" sz="1600" dirty="0"/>
            </a:lvl1pPr>
          </a:lstStyle>
          <a:p>
            <a:pPr lvl="0"/>
            <a:r>
              <a:rPr lang="en-US"/>
              <a:t>Subtitle</a:t>
            </a:r>
          </a:p>
        </p:txBody>
      </p:sp>
    </p:spTree>
    <p:extLst>
      <p:ext uri="{BB962C8B-B14F-4D97-AF65-F5344CB8AC3E}">
        <p14:creationId xmlns:p14="http://schemas.microsoft.com/office/powerpoint/2010/main" val="159668327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a:xfrm>
            <a:off x="469901" y="277745"/>
            <a:ext cx="10432562" cy="400110"/>
          </a:xfrm>
        </p:spPr>
        <p:txBody>
          <a:bodyPr/>
          <a:lstStyle/>
          <a:p>
            <a:r>
              <a:rPr lang="en-US"/>
              <a:t>Click to edit Master title style</a:t>
            </a:r>
          </a:p>
        </p:txBody>
      </p:sp>
      <p:pic>
        <p:nvPicPr>
          <p:cNvPr id="6" name="Picture 5" descr="Shape, circle&#10;&#10;Description automatically generated">
            <a:extLst>
              <a:ext uri="{FF2B5EF4-FFF2-40B4-BE49-F238E27FC236}">
                <a16:creationId xmlns:a16="http://schemas.microsoft.com/office/drawing/2014/main" id="{FB211627-DD07-4B34-93DE-8CC5220ECAAE}"/>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052308" y="277745"/>
            <a:ext cx="883460" cy="867658"/>
          </a:xfrm>
          <a:prstGeom prst="rect">
            <a:avLst/>
          </a:prstGeom>
        </p:spPr>
      </p:pic>
      <p:cxnSp>
        <p:nvCxnSpPr>
          <p:cNvPr id="9" name="Straight Connector 8">
            <a:extLst>
              <a:ext uri="{FF2B5EF4-FFF2-40B4-BE49-F238E27FC236}">
                <a16:creationId xmlns:a16="http://schemas.microsoft.com/office/drawing/2014/main" id="{5E93B7AB-F995-4F57-ACEB-FFAE1BA072AD}"/>
              </a:ext>
            </a:extLst>
          </p:cNvPr>
          <p:cNvCxnSpPr>
            <a:cxnSpLocks/>
          </p:cNvCxnSpPr>
          <p:nvPr userDrawn="1"/>
        </p:nvCxnSpPr>
        <p:spPr>
          <a:xfrm flipV="1">
            <a:off x="0" y="693267"/>
            <a:ext cx="10972800" cy="1"/>
          </a:xfrm>
          <a:prstGeom prst="line">
            <a:avLst/>
          </a:prstGeom>
          <a:ln w="19050" cap="rnd">
            <a:gradFill flip="none" rotWithShape="1">
              <a:gsLst>
                <a:gs pos="0">
                  <a:srgbClr val="86BC25"/>
                </a:gs>
                <a:gs pos="98230">
                  <a:srgbClr val="C4D600"/>
                </a:gs>
                <a:gs pos="75000">
                  <a:srgbClr val="86BC25"/>
                </a:gs>
                <a:gs pos="29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0" name="Picture 9" descr="Shape, circle&#10;&#10;Description automatically generated">
            <a:extLst>
              <a:ext uri="{FF2B5EF4-FFF2-40B4-BE49-F238E27FC236}">
                <a16:creationId xmlns:a16="http://schemas.microsoft.com/office/drawing/2014/main" id="{DDE7B280-A473-4683-AC44-92ED7F1BE13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1052308" y="277745"/>
            <a:ext cx="883460" cy="867658"/>
          </a:xfrm>
          <a:prstGeom prst="rect">
            <a:avLst/>
          </a:prstGeom>
        </p:spPr>
      </p:pic>
      <p:cxnSp>
        <p:nvCxnSpPr>
          <p:cNvPr id="11" name="Straight Connector 10">
            <a:extLst>
              <a:ext uri="{FF2B5EF4-FFF2-40B4-BE49-F238E27FC236}">
                <a16:creationId xmlns:a16="http://schemas.microsoft.com/office/drawing/2014/main" id="{8E98A597-3343-40DB-91CC-06AB15E969D3}"/>
              </a:ext>
            </a:extLst>
          </p:cNvPr>
          <p:cNvCxnSpPr>
            <a:cxnSpLocks/>
          </p:cNvCxnSpPr>
          <p:nvPr userDrawn="1"/>
        </p:nvCxnSpPr>
        <p:spPr>
          <a:xfrm>
            <a:off x="12009120" y="693267"/>
            <a:ext cx="182880" cy="0"/>
          </a:xfrm>
          <a:prstGeom prst="line">
            <a:avLst/>
          </a:prstGeom>
          <a:ln w="19050" cap="rnd">
            <a:gradFill>
              <a:gsLst>
                <a:gs pos="0">
                  <a:srgbClr val="C4D600"/>
                </a:gs>
                <a:gs pos="100000">
                  <a:srgbClr val="86BC25"/>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Text Placeholder 5">
            <a:extLst>
              <a:ext uri="{FF2B5EF4-FFF2-40B4-BE49-F238E27FC236}">
                <a16:creationId xmlns:a16="http://schemas.microsoft.com/office/drawing/2014/main" id="{63F69456-5B34-474A-A043-1D5788BA58BB}"/>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lang="en-US" sz="1600" dirty="0"/>
            </a:lvl1pPr>
          </a:lstStyle>
          <a:p>
            <a:pPr lvl="0"/>
            <a:r>
              <a:rPr lang="en-US"/>
              <a:t>Subtitle</a:t>
            </a:r>
          </a:p>
        </p:txBody>
      </p:sp>
    </p:spTree>
    <p:extLst>
      <p:ext uri="{BB962C8B-B14F-4D97-AF65-F5344CB8AC3E}">
        <p14:creationId xmlns:p14="http://schemas.microsoft.com/office/powerpoint/2010/main" val="260097138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iscussion / Updates">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pic>
        <p:nvPicPr>
          <p:cNvPr id="6" name="Picture 5" descr="Shape, circle&#10;&#10;Description automatically generated">
            <a:extLst>
              <a:ext uri="{FF2B5EF4-FFF2-40B4-BE49-F238E27FC236}">
                <a16:creationId xmlns:a16="http://schemas.microsoft.com/office/drawing/2014/main" id="{A073C89D-1CAA-4D76-ABD7-944A92158BBB}"/>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7325" b="34215"/>
          <a:stretch/>
        </p:blipFill>
        <p:spPr>
          <a:xfrm rot="10800000">
            <a:off x="8081343" y="-1"/>
            <a:ext cx="4110657" cy="3270863"/>
          </a:xfrm>
          <a:prstGeom prst="rect">
            <a:avLst/>
          </a:prstGeom>
        </p:spPr>
      </p:pic>
      <p:cxnSp>
        <p:nvCxnSpPr>
          <p:cNvPr id="10" name="Straight Connector 9">
            <a:extLst>
              <a:ext uri="{FF2B5EF4-FFF2-40B4-BE49-F238E27FC236}">
                <a16:creationId xmlns:a16="http://schemas.microsoft.com/office/drawing/2014/main" id="{6C694DFE-BBA5-4903-83E8-FB30C97C214F}"/>
              </a:ext>
            </a:extLst>
          </p:cNvPr>
          <p:cNvCxnSpPr>
            <a:cxnSpLocks/>
          </p:cNvCxnSpPr>
          <p:nvPr/>
        </p:nvCxnSpPr>
        <p:spPr>
          <a:xfrm>
            <a:off x="0" y="1954838"/>
            <a:ext cx="4733363"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67AB44F-8F70-4CCE-8CD5-669D8ED32E60}"/>
              </a:ext>
            </a:extLst>
          </p:cNvPr>
          <p:cNvCxnSpPr>
            <a:cxnSpLocks/>
          </p:cNvCxnSpPr>
          <p:nvPr/>
        </p:nvCxnSpPr>
        <p:spPr>
          <a:xfrm>
            <a:off x="4289303" y="3766100"/>
            <a:ext cx="429717"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9A39260-326A-4950-B61A-A3A2BC7FFD52}"/>
              </a:ext>
            </a:extLst>
          </p:cNvPr>
          <p:cNvCxnSpPr>
            <a:cxnSpLocks/>
          </p:cNvCxnSpPr>
          <p:nvPr/>
        </p:nvCxnSpPr>
        <p:spPr>
          <a:xfrm>
            <a:off x="4733363" y="1951773"/>
            <a:ext cx="717645" cy="6"/>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cxnSp>
        <p:nvCxnSpPr>
          <p:cNvPr id="14" name="Straight Connector 13">
            <a:extLst>
              <a:ext uri="{FF2B5EF4-FFF2-40B4-BE49-F238E27FC236}">
                <a16:creationId xmlns:a16="http://schemas.microsoft.com/office/drawing/2014/main" id="{6E12B6BB-A098-425A-8735-CC6BB6A8D5B3}"/>
              </a:ext>
            </a:extLst>
          </p:cNvPr>
          <p:cNvCxnSpPr>
            <a:cxnSpLocks/>
          </p:cNvCxnSpPr>
          <p:nvPr/>
        </p:nvCxnSpPr>
        <p:spPr>
          <a:xfrm>
            <a:off x="4719017" y="3766100"/>
            <a:ext cx="4572000" cy="0"/>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sp>
        <p:nvSpPr>
          <p:cNvPr id="17" name="Text Placeholder 16">
            <a:extLst>
              <a:ext uri="{FF2B5EF4-FFF2-40B4-BE49-F238E27FC236}">
                <a16:creationId xmlns:a16="http://schemas.microsoft.com/office/drawing/2014/main" id="{79A85AA7-BA06-4986-8C62-9F017588EF4C}"/>
              </a:ext>
            </a:extLst>
          </p:cNvPr>
          <p:cNvSpPr>
            <a:spLocks noGrp="1"/>
          </p:cNvSpPr>
          <p:nvPr>
            <p:ph type="body" sz="quarter" idx="10" hasCustomPrompt="1"/>
          </p:nvPr>
        </p:nvSpPr>
        <p:spPr>
          <a:xfrm>
            <a:off x="469900" y="1251030"/>
            <a:ext cx="3819403" cy="430887"/>
          </a:xfrm>
          <a:prstGeom prst="rect">
            <a:avLst/>
          </a:prstGeom>
        </p:spPr>
        <p:txBody>
          <a:bodyPr lIns="0" tIns="0" rIns="0" bIns="0" anchor="b" anchorCtr="0">
            <a:spAutoFit/>
          </a:bodyPr>
          <a:lstStyle>
            <a:lvl1pPr>
              <a:defRPr kumimoji="0" lang="en-US" sz="2800" b="1" i="0" u="none" strike="noStrike" kern="1200" cap="none" spc="0" normalizeH="0" baseline="0" dirty="0">
                <a:ln>
                  <a:noFill/>
                </a:ln>
                <a:solidFill>
                  <a:prstClr val="whit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lvl2pPr>
            <a:lvl3pPr>
              <a:defRPr/>
            </a:lvl3pPr>
            <a:lvl4pPr>
              <a:defRPr/>
            </a:lvl4pPr>
            <a:lvl5pPr>
              <a:defRPr/>
            </a:lvl5pPr>
          </a:lstStyle>
          <a:p>
            <a:pPr marL="0" marR="0" lvl="0" indent="0" algn="l" defTabSz="1219170" rtl="0" eaLnBrk="1" fontAlgn="auto" latinLnBrk="0" hangingPunct="1">
              <a:lnSpc>
                <a:spcPct val="100000"/>
              </a:lnSpc>
              <a:spcBef>
                <a:spcPts val="0"/>
              </a:spcBef>
              <a:spcAft>
                <a:spcPts val="1200"/>
              </a:spcAft>
              <a:buClrTx/>
              <a:buSzPct val="100000"/>
              <a:buFontTx/>
              <a:buNone/>
              <a:tabLst/>
              <a:defRPr/>
            </a:pPr>
            <a:r>
              <a:rPr lang="en-US"/>
              <a:t>Topic</a:t>
            </a:r>
          </a:p>
        </p:txBody>
      </p:sp>
      <p:sp>
        <p:nvSpPr>
          <p:cNvPr id="20" name="Text Placeholder 19">
            <a:extLst>
              <a:ext uri="{FF2B5EF4-FFF2-40B4-BE49-F238E27FC236}">
                <a16:creationId xmlns:a16="http://schemas.microsoft.com/office/drawing/2014/main" id="{025CC1F9-E01C-4E34-80C3-7474D31B78A4}"/>
              </a:ext>
            </a:extLst>
          </p:cNvPr>
          <p:cNvSpPr>
            <a:spLocks noGrp="1"/>
          </p:cNvSpPr>
          <p:nvPr>
            <p:ph type="body" sz="quarter" idx="11" hasCustomPrompt="1"/>
          </p:nvPr>
        </p:nvSpPr>
        <p:spPr>
          <a:xfrm>
            <a:off x="4856162" y="3322917"/>
            <a:ext cx="4287837" cy="374650"/>
          </a:xfrm>
          <a:prstGeom prst="rect">
            <a:avLst/>
          </a:prstGeom>
        </p:spPr>
        <p:txBody>
          <a:bodyPr anchor="b"/>
          <a:lstStyle>
            <a:lvl1pPr>
              <a:defRPr kumimoji="0" lang="en-US" sz="1600" b="1" i="0" u="none" strike="noStrike" kern="1200" cap="none" spc="300" normalizeH="0" baseline="0" noProof="0" dirty="0" smtClean="0">
                <a:ln>
                  <a:noFill/>
                </a:ln>
                <a:solidFill>
                  <a:schemeClr val="tx1"/>
                </a:solidFill>
                <a:effectLst/>
                <a:uLnTx/>
                <a:uFillTx/>
                <a:latin typeface="+mj-lt"/>
                <a:ea typeface="Open Sans Semibold" panose="020B0706030804020204" pitchFamily="34" charset="0"/>
                <a:cs typeface="Open Sans Semibold" panose="020B0706030804020204" pitchFamily="34" charset="0"/>
              </a:defRPr>
            </a:lvl1pPr>
          </a:lstStyle>
          <a:p>
            <a:pPr lvl="0"/>
            <a:r>
              <a:rPr lang="en-US"/>
              <a:t>DISCUSSION Qs / UPDATES</a:t>
            </a:r>
          </a:p>
        </p:txBody>
      </p:sp>
      <p:sp>
        <p:nvSpPr>
          <p:cNvPr id="22" name="Text Placeholder 21">
            <a:extLst>
              <a:ext uri="{FF2B5EF4-FFF2-40B4-BE49-F238E27FC236}">
                <a16:creationId xmlns:a16="http://schemas.microsoft.com/office/drawing/2014/main" id="{E28CFEDE-5558-4BC3-A02E-B73AD86C4EDB}"/>
              </a:ext>
            </a:extLst>
          </p:cNvPr>
          <p:cNvSpPr>
            <a:spLocks noGrp="1"/>
          </p:cNvSpPr>
          <p:nvPr>
            <p:ph type="body" sz="quarter" idx="12"/>
          </p:nvPr>
        </p:nvSpPr>
        <p:spPr>
          <a:xfrm>
            <a:off x="4840288" y="3887031"/>
            <a:ext cx="6659562" cy="2464072"/>
          </a:xfrm>
          <a:prstGeom prst="rect">
            <a:avLst/>
          </a:prstGeom>
        </p:spPr>
        <p:txBody>
          <a:bodyPr/>
          <a:lstStyle>
            <a:lvl1pPr marL="288925" indent="-288925">
              <a:spcAft>
                <a:spcPts val="600"/>
              </a:spcAft>
              <a:buClr>
                <a:schemeClr val="accent3"/>
              </a:buClr>
              <a:buFont typeface="Symbol" panose="05050102010706020507" pitchFamily="18" charset="2"/>
              <a:buChar char="®"/>
              <a:defRPr sz="1400"/>
            </a:lvl1pPr>
          </a:lstStyle>
          <a:p>
            <a:pPr lvl="0"/>
            <a:r>
              <a:rPr lang="en-US"/>
              <a:t>Click to edit Master text styles</a:t>
            </a:r>
          </a:p>
        </p:txBody>
      </p:sp>
      <p:pic>
        <p:nvPicPr>
          <p:cNvPr id="12" name="Picture 11" descr="Shape, circle&#10;&#10;Description automatically generated">
            <a:extLst>
              <a:ext uri="{FF2B5EF4-FFF2-40B4-BE49-F238E27FC236}">
                <a16:creationId xmlns:a16="http://schemas.microsoft.com/office/drawing/2014/main" id="{C97BC532-44EF-4A5A-8FB3-2C3A33A67BE8}"/>
              </a:ext>
            </a:extLst>
          </p:cNvPr>
          <p:cNvPicPr>
            <a:picLocks noChangeAspect="1"/>
          </p:cNvPicPr>
          <p:nvPr userDrawn="1"/>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7325" b="34215"/>
          <a:stretch/>
        </p:blipFill>
        <p:spPr>
          <a:xfrm rot="10800000">
            <a:off x="8081343" y="-1"/>
            <a:ext cx="4110657" cy="3270863"/>
          </a:xfrm>
          <a:prstGeom prst="rect">
            <a:avLst/>
          </a:prstGeom>
        </p:spPr>
      </p:pic>
      <p:cxnSp>
        <p:nvCxnSpPr>
          <p:cNvPr id="15" name="Straight Connector 14">
            <a:extLst>
              <a:ext uri="{FF2B5EF4-FFF2-40B4-BE49-F238E27FC236}">
                <a16:creationId xmlns:a16="http://schemas.microsoft.com/office/drawing/2014/main" id="{A7703491-8347-4C07-8CC9-9E5EBECB6DD0}"/>
              </a:ext>
            </a:extLst>
          </p:cNvPr>
          <p:cNvCxnSpPr>
            <a:cxnSpLocks/>
          </p:cNvCxnSpPr>
          <p:nvPr userDrawn="1"/>
        </p:nvCxnSpPr>
        <p:spPr>
          <a:xfrm>
            <a:off x="0" y="1954838"/>
            <a:ext cx="4733363"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CB89F05-A315-474A-9A36-BB4809AC5F08}"/>
              </a:ext>
            </a:extLst>
          </p:cNvPr>
          <p:cNvCxnSpPr>
            <a:cxnSpLocks/>
          </p:cNvCxnSpPr>
          <p:nvPr userDrawn="1"/>
        </p:nvCxnSpPr>
        <p:spPr>
          <a:xfrm>
            <a:off x="4289303" y="3766100"/>
            <a:ext cx="429717"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E2DDF7E-0B4B-4D87-8077-68407DB1E7B6}"/>
              </a:ext>
            </a:extLst>
          </p:cNvPr>
          <p:cNvCxnSpPr>
            <a:cxnSpLocks/>
          </p:cNvCxnSpPr>
          <p:nvPr userDrawn="1"/>
        </p:nvCxnSpPr>
        <p:spPr>
          <a:xfrm>
            <a:off x="4733363" y="1951773"/>
            <a:ext cx="717645" cy="6"/>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cxnSp>
        <p:nvCxnSpPr>
          <p:cNvPr id="19" name="Straight Connector 18">
            <a:extLst>
              <a:ext uri="{FF2B5EF4-FFF2-40B4-BE49-F238E27FC236}">
                <a16:creationId xmlns:a16="http://schemas.microsoft.com/office/drawing/2014/main" id="{00786C30-22D4-4127-B802-DA0F17830AF7}"/>
              </a:ext>
            </a:extLst>
          </p:cNvPr>
          <p:cNvCxnSpPr>
            <a:cxnSpLocks/>
          </p:cNvCxnSpPr>
          <p:nvPr userDrawn="1"/>
        </p:nvCxnSpPr>
        <p:spPr>
          <a:xfrm>
            <a:off x="4719017" y="3766100"/>
            <a:ext cx="4572000" cy="0"/>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25312300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Divider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B86170-2840-4123-95FC-AA764566AB6C}"/>
              </a:ext>
            </a:extLst>
          </p:cNvPr>
          <p:cNvPicPr>
            <a:picLocks noChangeAspect="1"/>
          </p:cNvPicPr>
          <p:nvPr/>
        </p:nvPicPr>
        <p:blipFill rotWithShape="1">
          <a:blip r:embed="rId2"/>
          <a:srcRect l="63268"/>
          <a:stretch/>
        </p:blipFill>
        <p:spPr>
          <a:xfrm>
            <a:off x="0" y="0"/>
            <a:ext cx="2203311" cy="6858000"/>
          </a:xfrm>
          <a:prstGeom prst="rect">
            <a:avLst/>
          </a:prstGeom>
          <a:solidFill>
            <a:schemeClr val="bg1"/>
          </a:solidFill>
        </p:spPr>
      </p:pic>
      <p:grpSp>
        <p:nvGrpSpPr>
          <p:cNvPr id="4" name="Group 3">
            <a:extLst>
              <a:ext uri="{FF2B5EF4-FFF2-40B4-BE49-F238E27FC236}">
                <a16:creationId xmlns:a16="http://schemas.microsoft.com/office/drawing/2014/main" id="{8D5BCC35-C4AE-4F5D-833C-9CC2AAFC50D2}"/>
              </a:ext>
            </a:extLst>
          </p:cNvPr>
          <p:cNvGrpSpPr/>
          <p:nvPr/>
        </p:nvGrpSpPr>
        <p:grpSpPr>
          <a:xfrm>
            <a:off x="2900757" y="3459776"/>
            <a:ext cx="1506056" cy="0"/>
            <a:chOff x="6335918" y="3329609"/>
            <a:chExt cx="1506056" cy="0"/>
          </a:xfrm>
        </p:grpSpPr>
        <p:cxnSp>
          <p:nvCxnSpPr>
            <p:cNvPr id="7" name="Straight Connector 6">
              <a:extLst>
                <a:ext uri="{FF2B5EF4-FFF2-40B4-BE49-F238E27FC236}">
                  <a16:creationId xmlns:a16="http://schemas.microsoft.com/office/drawing/2014/main" id="{2F059AFF-9341-4324-9F9D-DB1CCCC0C88A}"/>
                </a:ext>
              </a:extLst>
            </p:cNvPr>
            <p:cNvCxnSpPr>
              <a:cxnSpLocks/>
            </p:cNvCxnSpPr>
            <p:nvPr/>
          </p:nvCxnSpPr>
          <p:spPr>
            <a:xfrm>
              <a:off x="6335918" y="3329609"/>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B31E08B-93D9-40B9-B0F4-29316D559C3D}"/>
                </a:ext>
              </a:extLst>
            </p:cNvPr>
            <p:cNvCxnSpPr>
              <a:cxnSpLocks/>
            </p:cNvCxnSpPr>
            <p:nvPr/>
          </p:nvCxnSpPr>
          <p:spPr>
            <a:xfrm>
              <a:off x="6763300" y="3329609"/>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13" name="Picture 12">
            <a:extLst>
              <a:ext uri="{FF2B5EF4-FFF2-40B4-BE49-F238E27FC236}">
                <a16:creationId xmlns:a16="http://schemas.microsoft.com/office/drawing/2014/main" id="{30CEB828-64E4-4B42-8D68-5901A87E5382}"/>
              </a:ext>
            </a:extLst>
          </p:cNvPr>
          <p:cNvPicPr>
            <a:picLocks noChangeAspect="1"/>
          </p:cNvPicPr>
          <p:nvPr/>
        </p:nvPicPr>
        <p:blipFill rotWithShape="1">
          <a:blip r:embed="rId3"/>
          <a:srcRect r="3342"/>
          <a:stretch/>
        </p:blipFill>
        <p:spPr>
          <a:xfrm>
            <a:off x="5404103" y="-1"/>
            <a:ext cx="6787897" cy="6858000"/>
          </a:xfrm>
          <a:prstGeom prst="rect">
            <a:avLst/>
          </a:prstGeom>
        </p:spPr>
      </p:pic>
      <p:sp>
        <p:nvSpPr>
          <p:cNvPr id="15" name="Text Placeholder 14">
            <a:extLst>
              <a:ext uri="{FF2B5EF4-FFF2-40B4-BE49-F238E27FC236}">
                <a16:creationId xmlns:a16="http://schemas.microsoft.com/office/drawing/2014/main" id="{A8688B36-82F4-4904-9F70-6683F1E200EE}"/>
              </a:ext>
            </a:extLst>
          </p:cNvPr>
          <p:cNvSpPr>
            <a:spLocks noGrp="1"/>
          </p:cNvSpPr>
          <p:nvPr>
            <p:ph type="body" sz="quarter" idx="10" hasCustomPrompt="1"/>
          </p:nvPr>
        </p:nvSpPr>
        <p:spPr>
          <a:xfrm>
            <a:off x="2900757" y="2924986"/>
            <a:ext cx="5159878" cy="523220"/>
          </a:xfrm>
          <a:prstGeom prst="rect">
            <a:avLst/>
          </a:prstGeom>
        </p:spPr>
        <p:txBody>
          <a:bodyPr wrap="square" lIns="0" rIns="0" anchor="b">
            <a:spAutoFit/>
          </a:bodyPr>
          <a:lstStyle>
            <a:lvl1pPr>
              <a:defRPr kumimoji="0" lang="en-US" sz="2800" b="1" i="0" u="none" strike="noStrike" kern="1200" cap="none" spc="0" normalizeH="0" baseline="0" dirty="0">
                <a:ln>
                  <a:noFill/>
                </a:ln>
                <a:solidFill>
                  <a:schemeClr val="tx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lvl2pPr>
            <a:lvl3pPr>
              <a:defRPr/>
            </a:lvl3pPr>
            <a:lvl4pPr>
              <a:defRPr/>
            </a:lvl4pPr>
            <a:lvl5pPr>
              <a:defRPr/>
            </a:lvl5pPr>
          </a:lstStyle>
          <a:p>
            <a:pPr marL="0" marR="0" lvl="0" indent="0" algn="l" defTabSz="1219170" rtl="0" eaLnBrk="1" fontAlgn="auto" latinLnBrk="0" hangingPunct="1">
              <a:lnSpc>
                <a:spcPct val="100000"/>
              </a:lnSpc>
              <a:spcBef>
                <a:spcPts val="0"/>
              </a:spcBef>
              <a:spcAft>
                <a:spcPts val="1200"/>
              </a:spcAft>
              <a:buClrTx/>
              <a:buSzPct val="100000"/>
              <a:buFontTx/>
              <a:buNone/>
              <a:tabLst/>
              <a:defRPr/>
            </a:pPr>
            <a:r>
              <a:rPr lang="en-US"/>
              <a:t>Title</a:t>
            </a:r>
          </a:p>
        </p:txBody>
      </p:sp>
      <p:sp>
        <p:nvSpPr>
          <p:cNvPr id="17" name="Text Placeholder 16">
            <a:extLst>
              <a:ext uri="{FF2B5EF4-FFF2-40B4-BE49-F238E27FC236}">
                <a16:creationId xmlns:a16="http://schemas.microsoft.com/office/drawing/2014/main" id="{FE2EA043-66CF-419A-8249-2F9FAB7F6E69}"/>
              </a:ext>
            </a:extLst>
          </p:cNvPr>
          <p:cNvSpPr>
            <a:spLocks noGrp="1"/>
          </p:cNvSpPr>
          <p:nvPr>
            <p:ph type="body" sz="quarter" idx="11" hasCustomPrompt="1"/>
          </p:nvPr>
        </p:nvSpPr>
        <p:spPr>
          <a:xfrm>
            <a:off x="2900757" y="3605708"/>
            <a:ext cx="5159878" cy="400110"/>
          </a:xfrm>
          <a:prstGeom prst="rect">
            <a:avLst/>
          </a:prstGeom>
        </p:spPr>
        <p:txBody>
          <a:bodyPr wrap="square" lIns="0" rIns="0">
            <a:spAutoFit/>
          </a:bodyPr>
          <a:lstStyle>
            <a:lvl1pPr>
              <a:defRPr kumimoji="0" lang="en-US" sz="2000" b="0" i="0" u="none" strike="noStrike" kern="1200" cap="none" spc="100" normalizeH="0" baseline="0" noProof="0" dirty="0" smtClean="0">
                <a:ln>
                  <a:noFill/>
                </a:ln>
                <a:solidFill>
                  <a:schemeClr val="tx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marL="0" lvl="0" indent="0" algn="l" defTabSz="914400" rtl="0" eaLnBrk="1" latinLnBrk="0" hangingPunct="1">
              <a:spcBef>
                <a:spcPts val="0"/>
              </a:spcBef>
              <a:spcAft>
                <a:spcPts val="1000"/>
              </a:spcAft>
              <a:buSzPct val="100000"/>
              <a:buFontTx/>
              <a:buNone/>
            </a:pPr>
            <a:r>
              <a:rPr lang="en-US"/>
              <a:t>Subtitle</a:t>
            </a:r>
          </a:p>
        </p:txBody>
      </p:sp>
      <p:pic>
        <p:nvPicPr>
          <p:cNvPr id="11" name="Picture 10">
            <a:extLst>
              <a:ext uri="{FF2B5EF4-FFF2-40B4-BE49-F238E27FC236}">
                <a16:creationId xmlns:a16="http://schemas.microsoft.com/office/drawing/2014/main" id="{0B7D768F-07BF-4F06-8A13-6A1929C5C7C8}"/>
              </a:ext>
            </a:extLst>
          </p:cNvPr>
          <p:cNvPicPr>
            <a:picLocks noChangeAspect="1"/>
          </p:cNvPicPr>
          <p:nvPr userDrawn="1"/>
        </p:nvPicPr>
        <p:blipFill rotWithShape="1">
          <a:blip r:embed="rId2"/>
          <a:srcRect l="63268"/>
          <a:stretch/>
        </p:blipFill>
        <p:spPr>
          <a:xfrm>
            <a:off x="0" y="0"/>
            <a:ext cx="2203311" cy="6858000"/>
          </a:xfrm>
          <a:prstGeom prst="rect">
            <a:avLst/>
          </a:prstGeom>
          <a:solidFill>
            <a:schemeClr val="bg1"/>
          </a:solidFill>
        </p:spPr>
      </p:pic>
      <p:grpSp>
        <p:nvGrpSpPr>
          <p:cNvPr id="12" name="Group 11">
            <a:extLst>
              <a:ext uri="{FF2B5EF4-FFF2-40B4-BE49-F238E27FC236}">
                <a16:creationId xmlns:a16="http://schemas.microsoft.com/office/drawing/2014/main" id="{DEACEF3D-84A0-45AD-9E18-7ECC06D8A6A7}"/>
              </a:ext>
            </a:extLst>
          </p:cNvPr>
          <p:cNvGrpSpPr/>
          <p:nvPr userDrawn="1"/>
        </p:nvGrpSpPr>
        <p:grpSpPr>
          <a:xfrm>
            <a:off x="2900757" y="3459776"/>
            <a:ext cx="1506056" cy="0"/>
            <a:chOff x="6335918" y="3329609"/>
            <a:chExt cx="1506056" cy="0"/>
          </a:xfrm>
        </p:grpSpPr>
        <p:cxnSp>
          <p:nvCxnSpPr>
            <p:cNvPr id="14" name="Straight Connector 13">
              <a:extLst>
                <a:ext uri="{FF2B5EF4-FFF2-40B4-BE49-F238E27FC236}">
                  <a16:creationId xmlns:a16="http://schemas.microsoft.com/office/drawing/2014/main" id="{AECADC95-BBA9-4443-BF9A-F5AF271EE42C}"/>
                </a:ext>
              </a:extLst>
            </p:cNvPr>
            <p:cNvCxnSpPr>
              <a:cxnSpLocks/>
            </p:cNvCxnSpPr>
            <p:nvPr/>
          </p:nvCxnSpPr>
          <p:spPr>
            <a:xfrm>
              <a:off x="6335918" y="3329609"/>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24F1649-2962-4DC3-A05D-62B0F7804E69}"/>
                </a:ext>
              </a:extLst>
            </p:cNvPr>
            <p:cNvCxnSpPr>
              <a:cxnSpLocks/>
            </p:cNvCxnSpPr>
            <p:nvPr/>
          </p:nvCxnSpPr>
          <p:spPr>
            <a:xfrm>
              <a:off x="6763300" y="3329609"/>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18" name="Picture 17">
            <a:extLst>
              <a:ext uri="{FF2B5EF4-FFF2-40B4-BE49-F238E27FC236}">
                <a16:creationId xmlns:a16="http://schemas.microsoft.com/office/drawing/2014/main" id="{FF1D0DBF-F20B-4EAE-A987-135D1B7F46A3}"/>
              </a:ext>
            </a:extLst>
          </p:cNvPr>
          <p:cNvPicPr>
            <a:picLocks noChangeAspect="1"/>
          </p:cNvPicPr>
          <p:nvPr userDrawn="1"/>
        </p:nvPicPr>
        <p:blipFill rotWithShape="1">
          <a:blip r:embed="rId3"/>
          <a:srcRect r="3342"/>
          <a:stretch/>
        </p:blipFill>
        <p:spPr>
          <a:xfrm>
            <a:off x="5404103" y="-1"/>
            <a:ext cx="6787897" cy="6858000"/>
          </a:xfrm>
          <a:prstGeom prst="rect">
            <a:avLst/>
          </a:prstGeom>
        </p:spPr>
      </p:pic>
      <p:sp>
        <p:nvSpPr>
          <p:cNvPr id="10" name="Rectangle: Rounded Corners 9">
            <a:extLst>
              <a:ext uri="{FF2B5EF4-FFF2-40B4-BE49-F238E27FC236}">
                <a16:creationId xmlns:a16="http://schemas.microsoft.com/office/drawing/2014/main" id="{2D63914F-FB8C-4C98-B6C8-624381194294}"/>
              </a:ext>
            </a:extLst>
          </p:cNvPr>
          <p:cNvSpPr/>
          <p:nvPr/>
        </p:nvSpPr>
        <p:spPr bwMode="gray">
          <a:xfrm rot="2700000">
            <a:off x="1190295" y="2807528"/>
            <a:ext cx="1242943" cy="1242943"/>
          </a:xfrm>
          <a:prstGeom prst="roundRect">
            <a:avLst/>
          </a:prstGeom>
          <a:solidFill>
            <a:schemeClr val="bg1"/>
          </a:solidFill>
          <a:ln w="12700" algn="ctr">
            <a:solidFill>
              <a:schemeClr val="accent2"/>
            </a:solidFill>
            <a:miter lim="800000"/>
            <a:headEnd/>
            <a:tailEnd/>
          </a:ln>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Open Sans"/>
              <a:ea typeface="+mn-ea"/>
              <a:cs typeface="+mn-cs"/>
            </a:endParaRPr>
          </a:p>
        </p:txBody>
      </p:sp>
      <p:sp>
        <p:nvSpPr>
          <p:cNvPr id="19" name="Text Placeholder 18">
            <a:extLst>
              <a:ext uri="{FF2B5EF4-FFF2-40B4-BE49-F238E27FC236}">
                <a16:creationId xmlns:a16="http://schemas.microsoft.com/office/drawing/2014/main" id="{7C3CDEA6-5FAD-454D-BA81-DB9128ED151A}"/>
              </a:ext>
            </a:extLst>
          </p:cNvPr>
          <p:cNvSpPr>
            <a:spLocks noGrp="1"/>
          </p:cNvSpPr>
          <p:nvPr>
            <p:ph type="body" sz="quarter" idx="12" hasCustomPrompt="1"/>
          </p:nvPr>
        </p:nvSpPr>
        <p:spPr>
          <a:xfrm>
            <a:off x="1206928" y="2889249"/>
            <a:ext cx="1209675" cy="1079500"/>
          </a:xfrm>
          <a:prstGeom prst="rect">
            <a:avLst/>
          </a:prstGeom>
        </p:spPr>
        <p:txBody>
          <a:bodyPr lIns="0" tIns="0" rIns="0" bIns="0" anchor="ctr"/>
          <a:lstStyle>
            <a:lvl1pPr algn="ctr">
              <a:defRPr kumimoji="0" lang="en-US" sz="5400" b="1" i="0" u="none" strike="noStrike" kern="1200" cap="none" spc="0" normalizeH="0" baseline="0" dirty="0">
                <a:ln>
                  <a:noFill/>
                </a:ln>
                <a:solidFill>
                  <a:prstClr val="black">
                    <a:lumMod val="75000"/>
                    <a:lumOff val="25000"/>
                  </a:prstClr>
                </a:solidFill>
                <a:effectLst/>
                <a:uLnTx/>
                <a:uFillTx/>
                <a:latin typeface="+mj-lt"/>
                <a:ea typeface="Open Sans" panose="020B0606030504020204" pitchFamily="34" charset="0"/>
                <a:cs typeface="Calibri" panose="020F0502020204030204" pitchFamily="34" charset="0"/>
              </a:defRPr>
            </a:lvl1pPr>
            <a:lvl2pPr>
              <a:defRPr/>
            </a:lvl2pPr>
            <a:lvl3pPr>
              <a:defRPr/>
            </a:lvl3pPr>
            <a:lvl4pPr>
              <a:defRPr/>
            </a:lvl4pPr>
            <a:lvl5pPr>
              <a:defRPr/>
            </a:lvl5pPr>
          </a:lstStyle>
          <a:p>
            <a:pPr marL="0" marR="0" lvl="0" indent="0" algn="ctr" defTabSz="1219170" rtl="0" eaLnBrk="1" fontAlgn="auto" latinLnBrk="0" hangingPunct="1">
              <a:lnSpc>
                <a:spcPct val="100000"/>
              </a:lnSpc>
              <a:spcBef>
                <a:spcPts val="0"/>
              </a:spcBef>
              <a:spcAft>
                <a:spcPts val="1200"/>
              </a:spcAft>
              <a:buClrTx/>
              <a:buSzPct val="100000"/>
              <a:buFontTx/>
              <a:buNone/>
              <a:tabLst/>
              <a:defRPr/>
            </a:pPr>
            <a:r>
              <a:rPr lang="en-US"/>
              <a:t>#</a:t>
            </a:r>
          </a:p>
        </p:txBody>
      </p:sp>
    </p:spTree>
    <p:extLst>
      <p:ext uri="{BB962C8B-B14F-4D97-AF65-F5344CB8AC3E}">
        <p14:creationId xmlns:p14="http://schemas.microsoft.com/office/powerpoint/2010/main" val="166826243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Divide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B86170-2840-4123-95FC-AA764566AB6C}"/>
              </a:ext>
            </a:extLst>
          </p:cNvPr>
          <p:cNvPicPr>
            <a:picLocks noChangeAspect="1"/>
          </p:cNvPicPr>
          <p:nvPr/>
        </p:nvPicPr>
        <p:blipFill rotWithShape="1">
          <a:blip r:embed="rId2"/>
          <a:srcRect l="63268"/>
          <a:stretch/>
        </p:blipFill>
        <p:spPr>
          <a:xfrm>
            <a:off x="0" y="0"/>
            <a:ext cx="2203311" cy="6858000"/>
          </a:xfrm>
          <a:prstGeom prst="rect">
            <a:avLst/>
          </a:prstGeom>
          <a:solidFill>
            <a:schemeClr val="bg1"/>
          </a:solidFill>
        </p:spPr>
      </p:pic>
      <p:grpSp>
        <p:nvGrpSpPr>
          <p:cNvPr id="4" name="Group 3">
            <a:extLst>
              <a:ext uri="{FF2B5EF4-FFF2-40B4-BE49-F238E27FC236}">
                <a16:creationId xmlns:a16="http://schemas.microsoft.com/office/drawing/2014/main" id="{8D5BCC35-C4AE-4F5D-833C-9CC2AAFC50D2}"/>
              </a:ext>
            </a:extLst>
          </p:cNvPr>
          <p:cNvGrpSpPr/>
          <p:nvPr/>
        </p:nvGrpSpPr>
        <p:grpSpPr>
          <a:xfrm>
            <a:off x="2900757" y="3719755"/>
            <a:ext cx="1506056" cy="0"/>
            <a:chOff x="6335918" y="3329609"/>
            <a:chExt cx="1506056" cy="0"/>
          </a:xfrm>
        </p:grpSpPr>
        <p:cxnSp>
          <p:nvCxnSpPr>
            <p:cNvPr id="7" name="Straight Connector 6">
              <a:extLst>
                <a:ext uri="{FF2B5EF4-FFF2-40B4-BE49-F238E27FC236}">
                  <a16:creationId xmlns:a16="http://schemas.microsoft.com/office/drawing/2014/main" id="{2F059AFF-9341-4324-9F9D-DB1CCCC0C88A}"/>
                </a:ext>
              </a:extLst>
            </p:cNvPr>
            <p:cNvCxnSpPr>
              <a:cxnSpLocks/>
            </p:cNvCxnSpPr>
            <p:nvPr/>
          </p:nvCxnSpPr>
          <p:spPr>
            <a:xfrm>
              <a:off x="6335918" y="3329609"/>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B31E08B-93D9-40B9-B0F4-29316D559C3D}"/>
                </a:ext>
              </a:extLst>
            </p:cNvPr>
            <p:cNvCxnSpPr>
              <a:cxnSpLocks/>
            </p:cNvCxnSpPr>
            <p:nvPr/>
          </p:nvCxnSpPr>
          <p:spPr>
            <a:xfrm>
              <a:off x="6763300" y="3329609"/>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13" name="Picture 12">
            <a:extLst>
              <a:ext uri="{FF2B5EF4-FFF2-40B4-BE49-F238E27FC236}">
                <a16:creationId xmlns:a16="http://schemas.microsoft.com/office/drawing/2014/main" id="{30CEB828-64E4-4B42-8D68-5901A87E5382}"/>
              </a:ext>
            </a:extLst>
          </p:cNvPr>
          <p:cNvPicPr>
            <a:picLocks noChangeAspect="1"/>
          </p:cNvPicPr>
          <p:nvPr/>
        </p:nvPicPr>
        <p:blipFill rotWithShape="1">
          <a:blip r:embed="rId3"/>
          <a:srcRect r="3342"/>
          <a:stretch/>
        </p:blipFill>
        <p:spPr>
          <a:xfrm>
            <a:off x="5404103" y="-1"/>
            <a:ext cx="6787897" cy="6858000"/>
          </a:xfrm>
          <a:prstGeom prst="rect">
            <a:avLst/>
          </a:prstGeom>
        </p:spPr>
      </p:pic>
      <p:sp>
        <p:nvSpPr>
          <p:cNvPr id="15" name="Text Placeholder 14">
            <a:extLst>
              <a:ext uri="{FF2B5EF4-FFF2-40B4-BE49-F238E27FC236}">
                <a16:creationId xmlns:a16="http://schemas.microsoft.com/office/drawing/2014/main" id="{A8688B36-82F4-4904-9F70-6683F1E200EE}"/>
              </a:ext>
            </a:extLst>
          </p:cNvPr>
          <p:cNvSpPr>
            <a:spLocks noGrp="1"/>
          </p:cNvSpPr>
          <p:nvPr>
            <p:ph type="body" sz="quarter" idx="10" hasCustomPrompt="1"/>
          </p:nvPr>
        </p:nvSpPr>
        <p:spPr>
          <a:xfrm>
            <a:off x="2900757" y="3174786"/>
            <a:ext cx="5159878" cy="523220"/>
          </a:xfrm>
          <a:prstGeom prst="rect">
            <a:avLst/>
          </a:prstGeom>
        </p:spPr>
        <p:txBody>
          <a:bodyPr wrap="square" lIns="0" rIns="0" anchor="b">
            <a:spAutoFit/>
          </a:bodyPr>
          <a:lstStyle>
            <a:lvl1pPr>
              <a:defRPr kumimoji="0" lang="en-US" sz="2800" b="1" i="0" u="none" strike="noStrike" kern="1200" cap="none" spc="0" normalizeH="0" baseline="0" dirty="0">
                <a:ln>
                  <a:noFill/>
                </a:ln>
                <a:solidFill>
                  <a:schemeClr val="tx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lvl2pPr>
            <a:lvl3pPr>
              <a:defRPr/>
            </a:lvl3pPr>
            <a:lvl4pPr>
              <a:defRPr/>
            </a:lvl4pPr>
            <a:lvl5pPr>
              <a:defRPr/>
            </a:lvl5pPr>
          </a:lstStyle>
          <a:p>
            <a:pPr marL="0" marR="0" lvl="0" indent="0" algn="l" defTabSz="1219170" rtl="0" eaLnBrk="1" fontAlgn="auto" latinLnBrk="0" hangingPunct="1">
              <a:lnSpc>
                <a:spcPct val="100000"/>
              </a:lnSpc>
              <a:spcBef>
                <a:spcPts val="0"/>
              </a:spcBef>
              <a:spcAft>
                <a:spcPts val="1200"/>
              </a:spcAft>
              <a:buClrTx/>
              <a:buSzPct val="100000"/>
              <a:buFontTx/>
              <a:buNone/>
              <a:tabLst/>
              <a:defRPr/>
            </a:pPr>
            <a:r>
              <a:rPr lang="en-US"/>
              <a:t>Title</a:t>
            </a:r>
          </a:p>
        </p:txBody>
      </p:sp>
      <p:pic>
        <p:nvPicPr>
          <p:cNvPr id="11" name="Picture Placeholder 4">
            <a:extLst>
              <a:ext uri="{FF2B5EF4-FFF2-40B4-BE49-F238E27FC236}">
                <a16:creationId xmlns:a16="http://schemas.microsoft.com/office/drawing/2014/main" id="{6573B33C-728C-408E-82EA-D2D9B06AAFA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461" t="5606" r="5718" b="5606"/>
          <a:stretch/>
        </p:blipFill>
        <p:spPr>
          <a:xfrm>
            <a:off x="1035478" y="2652718"/>
            <a:ext cx="1552575" cy="1552562"/>
          </a:xfrm>
          <a:prstGeom prst="ellipse">
            <a:avLst/>
          </a:prstGeom>
        </p:spPr>
      </p:pic>
    </p:spTree>
    <p:extLst>
      <p:ext uri="{BB962C8B-B14F-4D97-AF65-F5344CB8AC3E}">
        <p14:creationId xmlns:p14="http://schemas.microsoft.com/office/powerpoint/2010/main" val="273243704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Divider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4B23B70-1829-4A9F-9AD2-172D735091E4}"/>
              </a:ext>
            </a:extLst>
          </p:cNvPr>
          <p:cNvSpPr/>
          <p:nvPr/>
        </p:nvSpPr>
        <p:spPr bwMode="gray">
          <a:xfrm>
            <a:off x="3" y="3"/>
            <a:ext cx="6096003" cy="6858000"/>
          </a:xfrm>
          <a:prstGeom prst="rect">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pic>
        <p:nvPicPr>
          <p:cNvPr id="4" name="Picture 3" descr="A picture containing building&#10;&#10;Description automatically generated">
            <a:extLst>
              <a:ext uri="{FF2B5EF4-FFF2-40B4-BE49-F238E27FC236}">
                <a16:creationId xmlns:a16="http://schemas.microsoft.com/office/drawing/2014/main" id="{26163F1E-D4A9-4BFE-8B70-7D2193BFF2C2}"/>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b="50000"/>
          <a:stretch/>
        </p:blipFill>
        <p:spPr>
          <a:xfrm rot="5400000">
            <a:off x="596424" y="1358422"/>
            <a:ext cx="4903153" cy="6096004"/>
          </a:xfrm>
          <a:prstGeom prst="rect">
            <a:avLst/>
          </a:prstGeom>
        </p:spPr>
      </p:pic>
      <p:sp>
        <p:nvSpPr>
          <p:cNvPr id="7" name="Rectangle 6">
            <a:extLst>
              <a:ext uri="{FF2B5EF4-FFF2-40B4-BE49-F238E27FC236}">
                <a16:creationId xmlns:a16="http://schemas.microsoft.com/office/drawing/2014/main" id="{EDA61F20-64C6-4869-82FD-BBA4203B365A}"/>
              </a:ext>
            </a:extLst>
          </p:cNvPr>
          <p:cNvSpPr/>
          <p:nvPr/>
        </p:nvSpPr>
        <p:spPr bwMode="gray">
          <a:xfrm>
            <a:off x="0" y="1954838"/>
            <a:ext cx="6096000" cy="4903158"/>
          </a:xfrm>
          <a:prstGeom prst="rect">
            <a:avLst/>
          </a:prstGeom>
          <a:gradFill>
            <a:gsLst>
              <a:gs pos="62000">
                <a:schemeClr val="accent3">
                  <a:alpha val="39000"/>
                </a:schemeClr>
              </a:gs>
              <a:gs pos="16000">
                <a:schemeClr val="accent3"/>
              </a:gs>
              <a:gs pos="100000">
                <a:schemeClr val="accent3">
                  <a:alpha val="0"/>
                </a:schemeClr>
              </a:gs>
            </a:gsLst>
            <a:lin ang="5400000" scaled="1"/>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cxnSp>
        <p:nvCxnSpPr>
          <p:cNvPr id="9" name="Straight Connector 8">
            <a:extLst>
              <a:ext uri="{FF2B5EF4-FFF2-40B4-BE49-F238E27FC236}">
                <a16:creationId xmlns:a16="http://schemas.microsoft.com/office/drawing/2014/main" id="{55AC8108-C365-4798-ADAB-2B272FE6F4B9}"/>
              </a:ext>
            </a:extLst>
          </p:cNvPr>
          <p:cNvCxnSpPr>
            <a:cxnSpLocks/>
          </p:cNvCxnSpPr>
          <p:nvPr/>
        </p:nvCxnSpPr>
        <p:spPr>
          <a:xfrm>
            <a:off x="0" y="1954834"/>
            <a:ext cx="6126480"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descr="Shape, circle&#10;&#10;Description automatically generated">
            <a:extLst>
              <a:ext uri="{FF2B5EF4-FFF2-40B4-BE49-F238E27FC236}">
                <a16:creationId xmlns:a16="http://schemas.microsoft.com/office/drawing/2014/main" id="{F79EB6FC-C158-40B1-B63E-ADFD387E00A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33688"/>
          <a:stretch/>
        </p:blipFill>
        <p:spPr>
          <a:xfrm>
            <a:off x="8301204" y="495301"/>
            <a:ext cx="3890792" cy="5867398"/>
          </a:xfrm>
          <a:prstGeom prst="rect">
            <a:avLst/>
          </a:prstGeom>
        </p:spPr>
      </p:pic>
      <p:cxnSp>
        <p:nvCxnSpPr>
          <p:cNvPr id="6" name="Straight Connector 5">
            <a:extLst>
              <a:ext uri="{FF2B5EF4-FFF2-40B4-BE49-F238E27FC236}">
                <a16:creationId xmlns:a16="http://schemas.microsoft.com/office/drawing/2014/main" id="{D51FA007-3ABA-4E3B-B9A6-B030E2DE921D}"/>
              </a:ext>
            </a:extLst>
          </p:cNvPr>
          <p:cNvCxnSpPr>
            <a:cxnSpLocks/>
          </p:cNvCxnSpPr>
          <p:nvPr/>
        </p:nvCxnSpPr>
        <p:spPr>
          <a:xfrm>
            <a:off x="6096000" y="1954831"/>
            <a:ext cx="717645" cy="6"/>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sp>
        <p:nvSpPr>
          <p:cNvPr id="17" name="Text Placeholder 16">
            <a:extLst>
              <a:ext uri="{FF2B5EF4-FFF2-40B4-BE49-F238E27FC236}">
                <a16:creationId xmlns:a16="http://schemas.microsoft.com/office/drawing/2014/main" id="{B8FE988A-0822-42C9-8B03-0347D788A536}"/>
              </a:ext>
            </a:extLst>
          </p:cNvPr>
          <p:cNvSpPr>
            <a:spLocks noGrp="1"/>
          </p:cNvSpPr>
          <p:nvPr>
            <p:ph type="body" sz="quarter" idx="11" hasCustomPrompt="1"/>
          </p:nvPr>
        </p:nvSpPr>
        <p:spPr>
          <a:xfrm>
            <a:off x="469900" y="2185988"/>
            <a:ext cx="5225389" cy="400110"/>
          </a:xfrm>
          <a:prstGeom prst="rect">
            <a:avLst/>
          </a:prstGeom>
        </p:spPr>
        <p:txBody>
          <a:bodyPr wrap="square" lIns="0" rIns="0">
            <a:spAutoFit/>
          </a:bodyPr>
          <a:lstStyle>
            <a:lvl1pPr>
              <a:defRPr kumimoji="0" lang="en-US" sz="2000" i="0" u="none" strike="noStrike" cap="none" spc="100" normalizeH="0" baseline="0" dirty="0">
                <a:ln>
                  <a:noFill/>
                </a:ln>
                <a:solidFill>
                  <a:schemeClr val="bg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Subtitle</a:t>
            </a:r>
          </a:p>
        </p:txBody>
      </p:sp>
      <p:sp>
        <p:nvSpPr>
          <p:cNvPr id="11" name="Text Placeholder 16">
            <a:extLst>
              <a:ext uri="{FF2B5EF4-FFF2-40B4-BE49-F238E27FC236}">
                <a16:creationId xmlns:a16="http://schemas.microsoft.com/office/drawing/2014/main" id="{14631A4A-4CF1-4EEF-876B-0B7202EF927D}"/>
              </a:ext>
            </a:extLst>
          </p:cNvPr>
          <p:cNvSpPr>
            <a:spLocks noGrp="1"/>
          </p:cNvSpPr>
          <p:nvPr>
            <p:ph type="body" sz="quarter" idx="10" hasCustomPrompt="1"/>
          </p:nvPr>
        </p:nvSpPr>
        <p:spPr>
          <a:xfrm>
            <a:off x="469900" y="1251030"/>
            <a:ext cx="5225222" cy="430887"/>
          </a:xfrm>
          <a:prstGeom prst="rect">
            <a:avLst/>
          </a:prstGeom>
        </p:spPr>
        <p:txBody>
          <a:bodyPr wrap="square" lIns="0" tIns="0" rIns="0" bIns="0" anchor="b" anchorCtr="0">
            <a:spAutoFit/>
          </a:bodyPr>
          <a:lstStyle>
            <a:lvl1pPr>
              <a:defRPr kumimoji="0" lang="en-US" sz="2800" b="1" i="0" u="none" strike="noStrike" kern="1200" cap="none" spc="0" normalizeH="0" baseline="0" dirty="0">
                <a:ln>
                  <a:noFill/>
                </a:ln>
                <a:solidFill>
                  <a:prstClr val="whit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lvl2pPr>
            <a:lvl3pPr>
              <a:defRPr/>
            </a:lvl3pPr>
            <a:lvl4pPr>
              <a:defRPr/>
            </a:lvl4pPr>
            <a:lvl5pPr>
              <a:defRPr/>
            </a:lvl5pPr>
          </a:lstStyle>
          <a:p>
            <a:pPr marL="0" marR="0" lvl="0" indent="0" algn="l" defTabSz="1219170" rtl="0" eaLnBrk="1" fontAlgn="auto" latinLnBrk="0" hangingPunct="1">
              <a:lnSpc>
                <a:spcPct val="100000"/>
              </a:lnSpc>
              <a:spcBef>
                <a:spcPts val="0"/>
              </a:spcBef>
              <a:spcAft>
                <a:spcPts val="1200"/>
              </a:spcAft>
              <a:buClrTx/>
              <a:buSzPct val="100000"/>
              <a:buFontTx/>
              <a:buNone/>
              <a:tabLst/>
              <a:defRPr/>
            </a:pPr>
            <a:r>
              <a:rPr lang="en-US"/>
              <a:t>Topic</a:t>
            </a:r>
          </a:p>
        </p:txBody>
      </p:sp>
    </p:spTree>
    <p:extLst>
      <p:ext uri="{BB962C8B-B14F-4D97-AF65-F5344CB8AC3E}">
        <p14:creationId xmlns:p14="http://schemas.microsoft.com/office/powerpoint/2010/main" val="50542210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Highlight">
    <p:bg>
      <p:bgPr>
        <a:blipFill dpi="0" rotWithShape="1">
          <a:blip r:embed="rId2">
            <a:alphaModFix amt="68000"/>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1CFC78-87A7-45F9-BF3B-3B03C64340F5}"/>
              </a:ext>
            </a:extLst>
          </p:cNvPr>
          <p:cNvSpPr/>
          <p:nvPr/>
        </p:nvSpPr>
        <p:spPr bwMode="gray">
          <a:xfrm>
            <a:off x="1659467" y="1551870"/>
            <a:ext cx="8873067" cy="3754261"/>
          </a:xfrm>
          <a:prstGeom prst="rect">
            <a:avLst/>
          </a:prstGeom>
          <a:solidFill>
            <a:schemeClr val="bg1"/>
          </a:solidFill>
          <a:ln w="19050" algn="ctr">
            <a:noFill/>
            <a:miter lim="800000"/>
            <a:headEnd/>
            <a:tailEnd/>
          </a:ln>
          <a:effectLst>
            <a:outerShdw blurRad="63500" sx="102000" sy="102000" algn="ctr" rotWithShape="0">
              <a:prstClr val="black">
                <a:alpha val="22000"/>
              </a:prstClr>
            </a:outerShdw>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Rectangle 3">
            <a:extLst>
              <a:ext uri="{FF2B5EF4-FFF2-40B4-BE49-F238E27FC236}">
                <a16:creationId xmlns:a16="http://schemas.microsoft.com/office/drawing/2014/main" id="{5EC2F510-64B9-4F25-83E0-4E6E2451403B}"/>
              </a:ext>
            </a:extLst>
          </p:cNvPr>
          <p:cNvSpPr/>
          <p:nvPr userDrawn="1"/>
        </p:nvSpPr>
        <p:spPr bwMode="gray">
          <a:xfrm>
            <a:off x="1659467" y="1551870"/>
            <a:ext cx="8873067" cy="3754261"/>
          </a:xfrm>
          <a:prstGeom prst="rect">
            <a:avLst/>
          </a:prstGeom>
          <a:solidFill>
            <a:schemeClr val="bg1"/>
          </a:solidFill>
          <a:ln w="19050" algn="ctr">
            <a:noFill/>
            <a:miter lim="800000"/>
            <a:headEnd/>
            <a:tailEnd/>
          </a:ln>
          <a:effectLst>
            <a:outerShdw blurRad="63500" sx="102000" sy="102000" algn="ctr" rotWithShape="0">
              <a:prstClr val="black">
                <a:alpha val="22000"/>
              </a:prstClr>
            </a:outerShdw>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7" name="Text Placeholder 6">
            <a:extLst>
              <a:ext uri="{FF2B5EF4-FFF2-40B4-BE49-F238E27FC236}">
                <a16:creationId xmlns:a16="http://schemas.microsoft.com/office/drawing/2014/main" id="{7A6AF7A3-E83E-46B2-B03B-51F0F2FEF3BB}"/>
              </a:ext>
            </a:extLst>
          </p:cNvPr>
          <p:cNvSpPr>
            <a:spLocks noGrp="1"/>
          </p:cNvSpPr>
          <p:nvPr>
            <p:ph type="body" sz="quarter" idx="10" hasCustomPrompt="1"/>
          </p:nvPr>
        </p:nvSpPr>
        <p:spPr>
          <a:xfrm>
            <a:off x="1794802" y="1667934"/>
            <a:ext cx="8602397" cy="3522133"/>
          </a:xfrm>
          <a:prstGeom prst="rect">
            <a:avLst/>
          </a:prstGeom>
        </p:spPr>
        <p:txBody>
          <a:bodyPr anchor="ctr"/>
          <a:lstStyle>
            <a:lvl1pPr algn="ctr">
              <a:defRPr sz="3200" i="0">
                <a:solidFill>
                  <a:schemeClr val="accent3"/>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Highlight Statement</a:t>
            </a:r>
          </a:p>
        </p:txBody>
      </p:sp>
    </p:spTree>
    <p:extLst>
      <p:ext uri="{BB962C8B-B14F-4D97-AF65-F5344CB8AC3E}">
        <p14:creationId xmlns:p14="http://schemas.microsoft.com/office/powerpoint/2010/main" val="83749432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ext Steps">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375A8533-8645-4B53-B61E-762CF1F73AF0}"/>
              </a:ext>
            </a:extLst>
          </p:cNvPr>
          <p:cNvCxnSpPr>
            <a:cxnSpLocks/>
          </p:cNvCxnSpPr>
          <p:nvPr userDrawn="1"/>
        </p:nvCxnSpPr>
        <p:spPr>
          <a:xfrm>
            <a:off x="4719017" y="4001576"/>
            <a:ext cx="7498080" cy="0"/>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pic>
        <p:nvPicPr>
          <p:cNvPr id="6" name="Picture 5" descr="Shape, circle&#10;&#10;Description automatically generated">
            <a:extLst>
              <a:ext uri="{FF2B5EF4-FFF2-40B4-BE49-F238E27FC236}">
                <a16:creationId xmlns:a16="http://schemas.microsoft.com/office/drawing/2014/main" id="{A073C89D-1CAA-4D76-ABD7-944A92158BBB}"/>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7325" b="34215"/>
          <a:stretch/>
        </p:blipFill>
        <p:spPr>
          <a:xfrm rot="10800000">
            <a:off x="8081343" y="-1"/>
            <a:ext cx="4110657" cy="3270863"/>
          </a:xfrm>
          <a:prstGeom prst="rect">
            <a:avLst/>
          </a:prstGeom>
        </p:spPr>
      </p:pic>
      <p:cxnSp>
        <p:nvCxnSpPr>
          <p:cNvPr id="10" name="Straight Connector 9">
            <a:extLst>
              <a:ext uri="{FF2B5EF4-FFF2-40B4-BE49-F238E27FC236}">
                <a16:creationId xmlns:a16="http://schemas.microsoft.com/office/drawing/2014/main" id="{6C694DFE-BBA5-4903-83E8-FB30C97C214F}"/>
              </a:ext>
            </a:extLst>
          </p:cNvPr>
          <p:cNvCxnSpPr>
            <a:cxnSpLocks/>
          </p:cNvCxnSpPr>
          <p:nvPr/>
        </p:nvCxnSpPr>
        <p:spPr>
          <a:xfrm>
            <a:off x="0" y="1954838"/>
            <a:ext cx="4733363"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67AB44F-8F70-4CCE-8CD5-669D8ED32E60}"/>
              </a:ext>
            </a:extLst>
          </p:cNvPr>
          <p:cNvCxnSpPr>
            <a:cxnSpLocks/>
          </p:cNvCxnSpPr>
          <p:nvPr/>
        </p:nvCxnSpPr>
        <p:spPr>
          <a:xfrm>
            <a:off x="4289303" y="4001576"/>
            <a:ext cx="429717"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9A39260-326A-4950-B61A-A3A2BC7FFD52}"/>
              </a:ext>
            </a:extLst>
          </p:cNvPr>
          <p:cNvCxnSpPr>
            <a:cxnSpLocks/>
          </p:cNvCxnSpPr>
          <p:nvPr/>
        </p:nvCxnSpPr>
        <p:spPr>
          <a:xfrm>
            <a:off x="4733363" y="1951773"/>
            <a:ext cx="717645" cy="6"/>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cxnSp>
        <p:nvCxnSpPr>
          <p:cNvPr id="14" name="Straight Connector 13">
            <a:extLst>
              <a:ext uri="{FF2B5EF4-FFF2-40B4-BE49-F238E27FC236}">
                <a16:creationId xmlns:a16="http://schemas.microsoft.com/office/drawing/2014/main" id="{6E12B6BB-A098-425A-8735-CC6BB6A8D5B3}"/>
              </a:ext>
            </a:extLst>
          </p:cNvPr>
          <p:cNvCxnSpPr>
            <a:cxnSpLocks/>
          </p:cNvCxnSpPr>
          <p:nvPr/>
        </p:nvCxnSpPr>
        <p:spPr>
          <a:xfrm>
            <a:off x="4719017" y="4001576"/>
            <a:ext cx="7498080" cy="0"/>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sp>
        <p:nvSpPr>
          <p:cNvPr id="22" name="Text Placeholder 21">
            <a:extLst>
              <a:ext uri="{FF2B5EF4-FFF2-40B4-BE49-F238E27FC236}">
                <a16:creationId xmlns:a16="http://schemas.microsoft.com/office/drawing/2014/main" id="{E28CFEDE-5558-4BC3-A02E-B73AD86C4EDB}"/>
              </a:ext>
            </a:extLst>
          </p:cNvPr>
          <p:cNvSpPr>
            <a:spLocks noGrp="1"/>
          </p:cNvSpPr>
          <p:nvPr>
            <p:ph type="body" sz="quarter" idx="12"/>
          </p:nvPr>
        </p:nvSpPr>
        <p:spPr>
          <a:xfrm>
            <a:off x="4937680" y="4493753"/>
            <a:ext cx="1529351" cy="1602749"/>
          </a:xfrm>
          <a:prstGeom prst="rect">
            <a:avLst/>
          </a:prstGeom>
        </p:spPr>
        <p:txBody>
          <a:bodyPr/>
          <a:lstStyle>
            <a:lvl1pPr marL="228600" indent="-228600">
              <a:spcAft>
                <a:spcPts val="600"/>
              </a:spcAft>
              <a:buClr>
                <a:schemeClr val="accent1"/>
              </a:buClr>
              <a:buFont typeface="Symbol" panose="05050102010706020507" pitchFamily="18" charset="2"/>
              <a:buChar char="®"/>
              <a:defRPr sz="1100"/>
            </a:lvl1pPr>
          </a:lstStyle>
          <a:p>
            <a:pPr lvl="0"/>
            <a:r>
              <a:rPr lang="en-US"/>
              <a:t>Click to edit Master text styles</a:t>
            </a:r>
          </a:p>
        </p:txBody>
      </p:sp>
      <p:sp>
        <p:nvSpPr>
          <p:cNvPr id="29" name="Text Placeholder 16">
            <a:extLst>
              <a:ext uri="{FF2B5EF4-FFF2-40B4-BE49-F238E27FC236}">
                <a16:creationId xmlns:a16="http://schemas.microsoft.com/office/drawing/2014/main" id="{0815042E-E908-4D90-B107-A40F531EE020}"/>
              </a:ext>
            </a:extLst>
          </p:cNvPr>
          <p:cNvSpPr>
            <a:spLocks noGrp="1"/>
          </p:cNvSpPr>
          <p:nvPr>
            <p:ph type="body" sz="quarter" idx="10" hasCustomPrompt="1"/>
          </p:nvPr>
        </p:nvSpPr>
        <p:spPr>
          <a:xfrm>
            <a:off x="469900" y="1251030"/>
            <a:ext cx="3819403" cy="430887"/>
          </a:xfrm>
          <a:prstGeom prst="rect">
            <a:avLst/>
          </a:prstGeom>
        </p:spPr>
        <p:txBody>
          <a:bodyPr lIns="0" tIns="0" rIns="0" bIns="0" anchor="b" anchorCtr="0">
            <a:spAutoFit/>
          </a:bodyPr>
          <a:lstStyle>
            <a:lvl1pPr>
              <a:defRPr kumimoji="0" lang="en-US" sz="2800" b="1" i="0" u="none" strike="noStrike" kern="1200" cap="none" spc="0" normalizeH="0" baseline="0" dirty="0">
                <a:ln>
                  <a:noFill/>
                </a:ln>
                <a:solidFill>
                  <a:prstClr val="whit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lvl2pPr>
            <a:lvl3pPr>
              <a:defRPr/>
            </a:lvl3pPr>
            <a:lvl4pPr>
              <a:defRPr/>
            </a:lvl4pPr>
            <a:lvl5pPr>
              <a:defRPr/>
            </a:lvl5pPr>
          </a:lstStyle>
          <a:p>
            <a:pPr marL="0" marR="0" lvl="0" indent="0" algn="l" defTabSz="1219170" rtl="0" eaLnBrk="1" fontAlgn="auto" latinLnBrk="0" hangingPunct="1">
              <a:lnSpc>
                <a:spcPct val="100000"/>
              </a:lnSpc>
              <a:spcBef>
                <a:spcPts val="0"/>
              </a:spcBef>
              <a:spcAft>
                <a:spcPts val="1200"/>
              </a:spcAft>
              <a:buClrTx/>
              <a:buSzPct val="100000"/>
              <a:buFontTx/>
              <a:buNone/>
              <a:tabLst/>
              <a:defRPr/>
            </a:pPr>
            <a:r>
              <a:rPr lang="en-US"/>
              <a:t>Title</a:t>
            </a:r>
          </a:p>
        </p:txBody>
      </p:sp>
      <p:sp>
        <p:nvSpPr>
          <p:cNvPr id="30" name="Text Placeholder 16">
            <a:extLst>
              <a:ext uri="{FF2B5EF4-FFF2-40B4-BE49-F238E27FC236}">
                <a16:creationId xmlns:a16="http://schemas.microsoft.com/office/drawing/2014/main" id="{6D23C4E4-6C36-43DC-95C4-4AC23BEB5876}"/>
              </a:ext>
            </a:extLst>
          </p:cNvPr>
          <p:cNvSpPr>
            <a:spLocks noGrp="1"/>
          </p:cNvSpPr>
          <p:nvPr>
            <p:ph type="body" sz="quarter" idx="13" hasCustomPrompt="1"/>
          </p:nvPr>
        </p:nvSpPr>
        <p:spPr>
          <a:xfrm>
            <a:off x="469900" y="2185988"/>
            <a:ext cx="3819525" cy="400110"/>
          </a:xfrm>
          <a:prstGeom prst="rect">
            <a:avLst/>
          </a:prstGeom>
        </p:spPr>
        <p:txBody>
          <a:bodyPr wrap="square" lIns="0" rIns="0">
            <a:spAutoFit/>
          </a:bodyPr>
          <a:lstStyle>
            <a:lvl1pPr>
              <a:defRPr kumimoji="0" lang="en-US" sz="2000" i="0" u="none" strike="noStrike" cap="none" spc="100" normalizeH="0" baseline="0" dirty="0">
                <a:ln>
                  <a:noFill/>
                </a:ln>
                <a:solidFill>
                  <a:schemeClr val="bg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Subtitle</a:t>
            </a:r>
          </a:p>
        </p:txBody>
      </p:sp>
      <p:sp>
        <p:nvSpPr>
          <p:cNvPr id="3" name="Text Placeholder 2">
            <a:extLst>
              <a:ext uri="{FF2B5EF4-FFF2-40B4-BE49-F238E27FC236}">
                <a16:creationId xmlns:a16="http://schemas.microsoft.com/office/drawing/2014/main" id="{D439FBC1-6C2F-48D0-B905-8F913ECD27CE}"/>
              </a:ext>
            </a:extLst>
          </p:cNvPr>
          <p:cNvSpPr>
            <a:spLocks noGrp="1"/>
          </p:cNvSpPr>
          <p:nvPr>
            <p:ph type="body" sz="quarter" idx="14" hasCustomPrompt="1"/>
          </p:nvPr>
        </p:nvSpPr>
        <p:spPr>
          <a:xfrm>
            <a:off x="4937681" y="3807601"/>
            <a:ext cx="1529351" cy="387950"/>
          </a:xfrm>
          <a:prstGeom prst="rect">
            <a:avLst/>
          </a:prstGeom>
          <a:solidFill>
            <a:schemeClr val="accent1"/>
          </a:solidFill>
          <a:ln w="19050" algn="ctr">
            <a:noFill/>
            <a:miter lim="800000"/>
            <a:headEnd/>
            <a:tailEnd/>
          </a:ln>
          <a:effectLst>
            <a:outerShdw blurRad="50800" dist="38100" dir="2700000" algn="tl" rotWithShape="0">
              <a:prstClr val="black">
                <a:alpha val="40000"/>
              </a:prstClr>
            </a:outerShdw>
          </a:effectLst>
        </p:spPr>
        <p:txBody>
          <a:bodyPr wrap="square" lIns="0" tIns="0" rIns="0" bIns="0" rtlCol="0" anchor="ctr">
            <a:noAutofit/>
          </a:bodyPr>
          <a:lstStyle>
            <a:lvl1pPr algn="ctr">
              <a:defRPr kumimoji="0" lang="en-US" sz="1600" b="1" i="0" u="none" strike="noStrike" cap="small" spc="300" normalizeH="0" baseline="0" smtClean="0">
                <a:ln>
                  <a:noFill/>
                </a:ln>
                <a:solidFill>
                  <a:prstClr val="white"/>
                </a:solidFill>
                <a:effectLst>
                  <a:outerShdw blurRad="38100" dist="38100" dir="2700000" algn="tl">
                    <a:srgbClr val="000000">
                      <a:alpha val="70000"/>
                    </a:srgbClr>
                  </a:outerShdw>
                </a:effectLst>
                <a:uLnTx/>
                <a:uFillTx/>
                <a:latin typeface="+mj-lt"/>
                <a:ea typeface="Open Sans" panose="020B0606030504020204" pitchFamily="34" charset="0"/>
                <a:cs typeface="Open Sans" panose="020B0606030504020204" pitchFamily="34" charset="0"/>
              </a:defRPr>
            </a:lvl1pPr>
            <a:lvl2pPr>
              <a:defRPr lang="en-US" sz="1800" smtClean="0">
                <a:ea typeface="+mn-ea"/>
                <a:cs typeface="+mn-cs"/>
              </a:defRPr>
            </a:lvl2pPr>
            <a:lvl3pPr>
              <a:defRPr lang="en-US" sz="1800" smtClean="0">
                <a:ea typeface="+mn-ea"/>
                <a:cs typeface="+mn-cs"/>
              </a:defRPr>
            </a:lvl3pPr>
            <a:lvl4pPr>
              <a:defRPr lang="en-US" sz="1800" smtClean="0">
                <a:ea typeface="+mn-ea"/>
                <a:cs typeface="+mn-cs"/>
              </a:defRPr>
            </a:lvl4pPr>
            <a:lvl5pPr>
              <a:defRPr lang="en-US" sz="1800">
                <a:ea typeface="+mn-ea"/>
                <a:cs typeface="+mn-cs"/>
              </a:defRPr>
            </a:lvl5pPr>
          </a:lstStyle>
          <a:p>
            <a:pPr marR="0" lvl="0" algn="ctr" fontAlgn="auto">
              <a:lnSpc>
                <a:spcPct val="100000"/>
              </a:lnSpc>
              <a:spcAft>
                <a:spcPts val="0"/>
              </a:spcAft>
              <a:buClrTx/>
              <a:buSzTx/>
              <a:tabLst/>
            </a:pPr>
            <a:r>
              <a:rPr lang="en-US"/>
              <a:t>Month/Step</a:t>
            </a:r>
          </a:p>
        </p:txBody>
      </p:sp>
      <p:sp>
        <p:nvSpPr>
          <p:cNvPr id="31" name="Text Placeholder 2">
            <a:extLst>
              <a:ext uri="{FF2B5EF4-FFF2-40B4-BE49-F238E27FC236}">
                <a16:creationId xmlns:a16="http://schemas.microsoft.com/office/drawing/2014/main" id="{2A34B2A0-1BBD-45AF-9EA3-531918BD8263}"/>
              </a:ext>
            </a:extLst>
          </p:cNvPr>
          <p:cNvSpPr>
            <a:spLocks noGrp="1"/>
          </p:cNvSpPr>
          <p:nvPr>
            <p:ph type="body" sz="quarter" idx="15" hasCustomPrompt="1"/>
          </p:nvPr>
        </p:nvSpPr>
        <p:spPr>
          <a:xfrm>
            <a:off x="6761604" y="3807601"/>
            <a:ext cx="1529351" cy="387950"/>
          </a:xfrm>
          <a:prstGeom prst="rect">
            <a:avLst/>
          </a:prstGeom>
          <a:solidFill>
            <a:schemeClr val="accent2"/>
          </a:solidFill>
          <a:ln w="19050" algn="ctr">
            <a:noFill/>
            <a:miter lim="800000"/>
            <a:headEnd/>
            <a:tailEnd/>
          </a:ln>
          <a:effectLst>
            <a:outerShdw blurRad="50800" dist="38100" dir="2700000" algn="tl" rotWithShape="0">
              <a:prstClr val="black">
                <a:alpha val="40000"/>
              </a:prstClr>
            </a:outerShdw>
          </a:effectLst>
        </p:spPr>
        <p:txBody>
          <a:bodyPr wrap="square" lIns="0" tIns="0" rIns="0" bIns="0" rtlCol="0" anchor="ctr">
            <a:noAutofit/>
          </a:bodyPr>
          <a:lstStyle>
            <a:lvl1pPr algn="ctr">
              <a:defRPr kumimoji="0" lang="en-US" sz="1600" b="1" i="0" u="none" strike="noStrike" cap="small" spc="300" normalizeH="0" baseline="0" smtClean="0">
                <a:ln>
                  <a:noFill/>
                </a:ln>
                <a:solidFill>
                  <a:prstClr val="white"/>
                </a:solidFill>
                <a:effectLst>
                  <a:outerShdw blurRad="38100" dist="38100" dir="2700000" algn="tl">
                    <a:srgbClr val="000000">
                      <a:alpha val="70000"/>
                    </a:srgbClr>
                  </a:outerShdw>
                </a:effectLst>
                <a:uLnTx/>
                <a:uFillTx/>
                <a:latin typeface="+mj-lt"/>
                <a:ea typeface="Open Sans" panose="020B0606030504020204" pitchFamily="34" charset="0"/>
                <a:cs typeface="Open Sans" panose="020B0606030504020204" pitchFamily="34" charset="0"/>
              </a:defRPr>
            </a:lvl1pPr>
            <a:lvl2pPr>
              <a:defRPr lang="en-US" sz="1800" smtClean="0">
                <a:ea typeface="+mn-ea"/>
                <a:cs typeface="+mn-cs"/>
              </a:defRPr>
            </a:lvl2pPr>
            <a:lvl3pPr>
              <a:defRPr lang="en-US" sz="1800" smtClean="0">
                <a:ea typeface="+mn-ea"/>
                <a:cs typeface="+mn-cs"/>
              </a:defRPr>
            </a:lvl3pPr>
            <a:lvl4pPr>
              <a:defRPr lang="en-US" sz="1800" smtClean="0">
                <a:ea typeface="+mn-ea"/>
                <a:cs typeface="+mn-cs"/>
              </a:defRPr>
            </a:lvl4pPr>
            <a:lvl5pPr>
              <a:defRPr lang="en-US" sz="1800">
                <a:ea typeface="+mn-ea"/>
                <a:cs typeface="+mn-cs"/>
              </a:defRPr>
            </a:lvl5pPr>
          </a:lstStyle>
          <a:p>
            <a:pPr marR="0" lvl="0" algn="ctr" fontAlgn="auto">
              <a:lnSpc>
                <a:spcPct val="100000"/>
              </a:lnSpc>
              <a:spcAft>
                <a:spcPts val="0"/>
              </a:spcAft>
              <a:buClrTx/>
              <a:buSzTx/>
              <a:tabLst/>
            </a:pPr>
            <a:r>
              <a:rPr lang="en-US"/>
              <a:t>Month/Step</a:t>
            </a:r>
          </a:p>
        </p:txBody>
      </p:sp>
      <p:sp>
        <p:nvSpPr>
          <p:cNvPr id="33" name="Text Placeholder 2">
            <a:extLst>
              <a:ext uri="{FF2B5EF4-FFF2-40B4-BE49-F238E27FC236}">
                <a16:creationId xmlns:a16="http://schemas.microsoft.com/office/drawing/2014/main" id="{D320DE83-4EE5-4856-BD64-5575E0C46BEC}"/>
              </a:ext>
            </a:extLst>
          </p:cNvPr>
          <p:cNvSpPr>
            <a:spLocks noGrp="1"/>
          </p:cNvSpPr>
          <p:nvPr>
            <p:ph type="body" sz="quarter" idx="17" hasCustomPrompt="1"/>
          </p:nvPr>
        </p:nvSpPr>
        <p:spPr>
          <a:xfrm>
            <a:off x="10409450" y="3807601"/>
            <a:ext cx="1529351" cy="387950"/>
          </a:xfrm>
          <a:prstGeom prst="rect">
            <a:avLst/>
          </a:prstGeom>
          <a:solidFill>
            <a:schemeClr val="accent4"/>
          </a:solidFill>
          <a:ln w="19050" algn="ctr">
            <a:noFill/>
            <a:miter lim="800000"/>
            <a:headEnd/>
            <a:tailEnd/>
          </a:ln>
          <a:effectLst>
            <a:outerShdw blurRad="50800" dist="38100" dir="2700000" algn="tl" rotWithShape="0">
              <a:prstClr val="black">
                <a:alpha val="40000"/>
              </a:prstClr>
            </a:outerShdw>
          </a:effectLst>
        </p:spPr>
        <p:txBody>
          <a:bodyPr wrap="square" lIns="0" tIns="0" rIns="0" bIns="0" rtlCol="0" anchor="ctr">
            <a:noAutofit/>
          </a:bodyPr>
          <a:lstStyle>
            <a:lvl1pPr algn="ctr">
              <a:defRPr kumimoji="0" lang="en-US" sz="1600" b="1" i="0" u="none" strike="noStrike" cap="small" spc="300" normalizeH="0" baseline="0" smtClean="0">
                <a:ln>
                  <a:noFill/>
                </a:ln>
                <a:solidFill>
                  <a:prstClr val="white"/>
                </a:solidFill>
                <a:effectLst>
                  <a:outerShdw blurRad="38100" dist="38100" dir="2700000" algn="tl">
                    <a:srgbClr val="000000">
                      <a:alpha val="70000"/>
                    </a:srgbClr>
                  </a:outerShdw>
                </a:effectLst>
                <a:uLnTx/>
                <a:uFillTx/>
                <a:latin typeface="+mj-lt"/>
                <a:ea typeface="Open Sans" panose="020B0606030504020204" pitchFamily="34" charset="0"/>
                <a:cs typeface="Open Sans" panose="020B0606030504020204" pitchFamily="34" charset="0"/>
              </a:defRPr>
            </a:lvl1pPr>
            <a:lvl2pPr>
              <a:defRPr lang="en-US" sz="1800" smtClean="0">
                <a:ea typeface="+mn-ea"/>
                <a:cs typeface="+mn-cs"/>
              </a:defRPr>
            </a:lvl2pPr>
            <a:lvl3pPr>
              <a:defRPr lang="en-US" sz="1800" smtClean="0">
                <a:ea typeface="+mn-ea"/>
                <a:cs typeface="+mn-cs"/>
              </a:defRPr>
            </a:lvl3pPr>
            <a:lvl4pPr>
              <a:defRPr lang="en-US" sz="1800" smtClean="0">
                <a:ea typeface="+mn-ea"/>
                <a:cs typeface="+mn-cs"/>
              </a:defRPr>
            </a:lvl4pPr>
            <a:lvl5pPr>
              <a:defRPr lang="en-US" sz="1800">
                <a:ea typeface="+mn-ea"/>
                <a:cs typeface="+mn-cs"/>
              </a:defRPr>
            </a:lvl5pPr>
          </a:lstStyle>
          <a:p>
            <a:pPr marR="0" lvl="0" algn="ctr" fontAlgn="auto">
              <a:lnSpc>
                <a:spcPct val="100000"/>
              </a:lnSpc>
              <a:spcAft>
                <a:spcPts val="0"/>
              </a:spcAft>
              <a:buClrTx/>
              <a:buSzTx/>
              <a:tabLst/>
            </a:pPr>
            <a:r>
              <a:rPr lang="en-US"/>
              <a:t>Month/Step</a:t>
            </a:r>
          </a:p>
        </p:txBody>
      </p:sp>
      <p:sp>
        <p:nvSpPr>
          <p:cNvPr id="34" name="Text Placeholder 2">
            <a:extLst>
              <a:ext uri="{FF2B5EF4-FFF2-40B4-BE49-F238E27FC236}">
                <a16:creationId xmlns:a16="http://schemas.microsoft.com/office/drawing/2014/main" id="{5F6B561A-AB7F-4DCC-A335-7B33150C30F5}"/>
              </a:ext>
            </a:extLst>
          </p:cNvPr>
          <p:cNvSpPr>
            <a:spLocks noGrp="1"/>
          </p:cNvSpPr>
          <p:nvPr>
            <p:ph type="body" sz="quarter" idx="18" hasCustomPrompt="1"/>
          </p:nvPr>
        </p:nvSpPr>
        <p:spPr>
          <a:xfrm>
            <a:off x="8585527" y="3807601"/>
            <a:ext cx="1529351" cy="387950"/>
          </a:xfrm>
          <a:prstGeom prst="rect">
            <a:avLst/>
          </a:prstGeom>
          <a:solidFill>
            <a:schemeClr val="accent3"/>
          </a:solidFill>
          <a:ln w="19050" algn="ctr">
            <a:noFill/>
            <a:miter lim="800000"/>
            <a:headEnd/>
            <a:tailEnd/>
          </a:ln>
          <a:effectLst>
            <a:outerShdw blurRad="50800" dist="38100" dir="2700000" algn="tl" rotWithShape="0">
              <a:prstClr val="black">
                <a:alpha val="40000"/>
              </a:prstClr>
            </a:outerShdw>
          </a:effectLst>
        </p:spPr>
        <p:txBody>
          <a:bodyPr wrap="square" lIns="0" tIns="0" rIns="0" bIns="0" rtlCol="0" anchor="ctr">
            <a:noAutofit/>
          </a:bodyPr>
          <a:lstStyle>
            <a:lvl1pPr algn="ctr">
              <a:defRPr kumimoji="0" lang="en-US" sz="1600" b="1" i="0" u="none" strike="noStrike" cap="small" spc="300" normalizeH="0" baseline="0" smtClean="0">
                <a:ln>
                  <a:noFill/>
                </a:ln>
                <a:solidFill>
                  <a:prstClr val="white"/>
                </a:solidFill>
                <a:effectLst>
                  <a:outerShdw blurRad="38100" dist="38100" dir="2700000" algn="tl">
                    <a:srgbClr val="000000">
                      <a:alpha val="70000"/>
                    </a:srgbClr>
                  </a:outerShdw>
                </a:effectLst>
                <a:uLnTx/>
                <a:uFillTx/>
                <a:latin typeface="+mj-lt"/>
                <a:ea typeface="Open Sans" panose="020B0606030504020204" pitchFamily="34" charset="0"/>
                <a:cs typeface="Open Sans" panose="020B0606030504020204" pitchFamily="34" charset="0"/>
              </a:defRPr>
            </a:lvl1pPr>
            <a:lvl2pPr>
              <a:defRPr lang="en-US" sz="1800" smtClean="0">
                <a:ea typeface="+mn-ea"/>
                <a:cs typeface="+mn-cs"/>
              </a:defRPr>
            </a:lvl2pPr>
            <a:lvl3pPr>
              <a:defRPr lang="en-US" sz="1800" smtClean="0">
                <a:ea typeface="+mn-ea"/>
                <a:cs typeface="+mn-cs"/>
              </a:defRPr>
            </a:lvl3pPr>
            <a:lvl4pPr>
              <a:defRPr lang="en-US" sz="1800" smtClean="0">
                <a:ea typeface="+mn-ea"/>
                <a:cs typeface="+mn-cs"/>
              </a:defRPr>
            </a:lvl4pPr>
            <a:lvl5pPr>
              <a:defRPr lang="en-US" sz="1800">
                <a:ea typeface="+mn-ea"/>
                <a:cs typeface="+mn-cs"/>
              </a:defRPr>
            </a:lvl5pPr>
          </a:lstStyle>
          <a:p>
            <a:pPr marR="0" lvl="0" algn="ctr" fontAlgn="auto">
              <a:lnSpc>
                <a:spcPct val="100000"/>
              </a:lnSpc>
              <a:spcAft>
                <a:spcPts val="0"/>
              </a:spcAft>
              <a:buClrTx/>
              <a:buSzTx/>
              <a:tabLst/>
            </a:pPr>
            <a:r>
              <a:rPr lang="en-US"/>
              <a:t>Month/Step</a:t>
            </a:r>
          </a:p>
        </p:txBody>
      </p:sp>
      <p:sp>
        <p:nvSpPr>
          <p:cNvPr id="35" name="Text Placeholder 21">
            <a:extLst>
              <a:ext uri="{FF2B5EF4-FFF2-40B4-BE49-F238E27FC236}">
                <a16:creationId xmlns:a16="http://schemas.microsoft.com/office/drawing/2014/main" id="{89F306BA-1886-4189-8520-F9A42006376E}"/>
              </a:ext>
            </a:extLst>
          </p:cNvPr>
          <p:cNvSpPr>
            <a:spLocks noGrp="1"/>
          </p:cNvSpPr>
          <p:nvPr>
            <p:ph type="body" sz="quarter" idx="19"/>
          </p:nvPr>
        </p:nvSpPr>
        <p:spPr>
          <a:xfrm>
            <a:off x="6761604" y="4493753"/>
            <a:ext cx="1529351" cy="1602749"/>
          </a:xfrm>
          <a:prstGeom prst="rect">
            <a:avLst/>
          </a:prstGeom>
        </p:spPr>
        <p:txBody>
          <a:bodyPr/>
          <a:lstStyle>
            <a:lvl1pPr marL="228600" indent="-228600">
              <a:spcAft>
                <a:spcPts val="600"/>
              </a:spcAft>
              <a:buClr>
                <a:schemeClr val="accent2"/>
              </a:buClr>
              <a:buFont typeface="Symbol" panose="05050102010706020507" pitchFamily="18" charset="2"/>
              <a:buChar char="®"/>
              <a:defRPr sz="1100"/>
            </a:lvl1pPr>
          </a:lstStyle>
          <a:p>
            <a:pPr lvl="0"/>
            <a:r>
              <a:rPr lang="en-US"/>
              <a:t>Click to edit Master text styles</a:t>
            </a:r>
          </a:p>
        </p:txBody>
      </p:sp>
      <p:sp>
        <p:nvSpPr>
          <p:cNvPr id="36" name="Text Placeholder 21">
            <a:extLst>
              <a:ext uri="{FF2B5EF4-FFF2-40B4-BE49-F238E27FC236}">
                <a16:creationId xmlns:a16="http://schemas.microsoft.com/office/drawing/2014/main" id="{817E0AA4-8916-4B6D-B033-61051ED67C95}"/>
              </a:ext>
            </a:extLst>
          </p:cNvPr>
          <p:cNvSpPr>
            <a:spLocks noGrp="1"/>
          </p:cNvSpPr>
          <p:nvPr>
            <p:ph type="body" sz="quarter" idx="20"/>
          </p:nvPr>
        </p:nvSpPr>
        <p:spPr>
          <a:xfrm>
            <a:off x="8585445" y="4493753"/>
            <a:ext cx="1529351" cy="1602749"/>
          </a:xfrm>
          <a:prstGeom prst="rect">
            <a:avLst/>
          </a:prstGeom>
        </p:spPr>
        <p:txBody>
          <a:bodyPr/>
          <a:lstStyle>
            <a:lvl1pPr marL="228600" indent="-228600">
              <a:spcAft>
                <a:spcPts val="600"/>
              </a:spcAft>
              <a:buClr>
                <a:schemeClr val="accent3"/>
              </a:buClr>
              <a:buFont typeface="Symbol" panose="05050102010706020507" pitchFamily="18" charset="2"/>
              <a:buChar char="®"/>
              <a:defRPr sz="1100"/>
            </a:lvl1pPr>
          </a:lstStyle>
          <a:p>
            <a:pPr lvl="0"/>
            <a:r>
              <a:rPr lang="en-US"/>
              <a:t>Click to edit Master text styles</a:t>
            </a:r>
          </a:p>
        </p:txBody>
      </p:sp>
      <p:sp>
        <p:nvSpPr>
          <p:cNvPr id="37" name="Text Placeholder 21">
            <a:extLst>
              <a:ext uri="{FF2B5EF4-FFF2-40B4-BE49-F238E27FC236}">
                <a16:creationId xmlns:a16="http://schemas.microsoft.com/office/drawing/2014/main" id="{7824F15B-E60B-4548-9E18-60C9A48C51AE}"/>
              </a:ext>
            </a:extLst>
          </p:cNvPr>
          <p:cNvSpPr>
            <a:spLocks noGrp="1"/>
          </p:cNvSpPr>
          <p:nvPr>
            <p:ph type="body" sz="quarter" idx="21"/>
          </p:nvPr>
        </p:nvSpPr>
        <p:spPr>
          <a:xfrm>
            <a:off x="10409286" y="4493753"/>
            <a:ext cx="1529351" cy="1602749"/>
          </a:xfrm>
          <a:prstGeom prst="rect">
            <a:avLst/>
          </a:prstGeom>
        </p:spPr>
        <p:txBody>
          <a:bodyPr/>
          <a:lstStyle>
            <a:lvl1pPr marL="228600" indent="-228600">
              <a:spcAft>
                <a:spcPts val="600"/>
              </a:spcAft>
              <a:buClr>
                <a:schemeClr val="accent4"/>
              </a:buClr>
              <a:buFont typeface="Symbol" panose="05050102010706020507" pitchFamily="18" charset="2"/>
              <a:buChar char="®"/>
              <a:defRPr sz="1100"/>
            </a:lvl1pPr>
          </a:lstStyle>
          <a:p>
            <a:pPr lvl="0"/>
            <a:r>
              <a:rPr lang="en-US"/>
              <a:t>Click to edit Master text styles</a:t>
            </a:r>
          </a:p>
        </p:txBody>
      </p:sp>
      <p:pic>
        <p:nvPicPr>
          <p:cNvPr id="17" name="Picture 16" descr="Shape, circle&#10;&#10;Description automatically generated">
            <a:extLst>
              <a:ext uri="{FF2B5EF4-FFF2-40B4-BE49-F238E27FC236}">
                <a16:creationId xmlns:a16="http://schemas.microsoft.com/office/drawing/2014/main" id="{395C2D20-B907-40A3-AAD9-C743E974220A}"/>
              </a:ext>
            </a:extLst>
          </p:cNvPr>
          <p:cNvPicPr>
            <a:picLocks noChangeAspect="1"/>
          </p:cNvPicPr>
          <p:nvPr userDrawn="1"/>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7325" b="34215"/>
          <a:stretch/>
        </p:blipFill>
        <p:spPr>
          <a:xfrm rot="10800000">
            <a:off x="8081343" y="-1"/>
            <a:ext cx="4110657" cy="3270863"/>
          </a:xfrm>
          <a:prstGeom prst="rect">
            <a:avLst/>
          </a:prstGeom>
        </p:spPr>
      </p:pic>
      <p:cxnSp>
        <p:nvCxnSpPr>
          <p:cNvPr id="18" name="Straight Connector 17">
            <a:extLst>
              <a:ext uri="{FF2B5EF4-FFF2-40B4-BE49-F238E27FC236}">
                <a16:creationId xmlns:a16="http://schemas.microsoft.com/office/drawing/2014/main" id="{D61E5996-3771-417C-BB12-E4068D5D17E2}"/>
              </a:ext>
            </a:extLst>
          </p:cNvPr>
          <p:cNvCxnSpPr>
            <a:cxnSpLocks/>
          </p:cNvCxnSpPr>
          <p:nvPr userDrawn="1"/>
        </p:nvCxnSpPr>
        <p:spPr>
          <a:xfrm>
            <a:off x="0" y="1954838"/>
            <a:ext cx="4733363"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46FDC50-5D91-47B9-80BE-0A7C3C3D7C55}"/>
              </a:ext>
            </a:extLst>
          </p:cNvPr>
          <p:cNvCxnSpPr>
            <a:cxnSpLocks/>
          </p:cNvCxnSpPr>
          <p:nvPr userDrawn="1"/>
        </p:nvCxnSpPr>
        <p:spPr>
          <a:xfrm>
            <a:off x="4289303" y="4001576"/>
            <a:ext cx="429717"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18CE803-D089-4C75-9B65-FC6F8441E649}"/>
              </a:ext>
            </a:extLst>
          </p:cNvPr>
          <p:cNvCxnSpPr>
            <a:cxnSpLocks/>
          </p:cNvCxnSpPr>
          <p:nvPr userDrawn="1"/>
        </p:nvCxnSpPr>
        <p:spPr>
          <a:xfrm>
            <a:off x="4733363" y="1951773"/>
            <a:ext cx="717645" cy="6"/>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12785866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2B">
    <p:bg>
      <p:bgPr>
        <a:solidFill>
          <a:schemeClr val="tx1"/>
        </a:solidFill>
        <a:effectLst/>
      </p:bgPr>
    </p:bg>
    <p:spTree>
      <p:nvGrpSpPr>
        <p:cNvPr id="1" name=""/>
        <p:cNvGrpSpPr/>
        <p:nvPr/>
      </p:nvGrpSpPr>
      <p:grpSpPr>
        <a:xfrm>
          <a:off x="0" y="0"/>
          <a:ext cx="0" cy="0"/>
          <a:chOff x="0" y="0"/>
          <a:chExt cx="0" cy="0"/>
        </a:xfrm>
      </p:grpSpPr>
      <p:pic>
        <p:nvPicPr>
          <p:cNvPr id="3" name="Picture Placeholder 6">
            <a:extLst>
              <a:ext uri="{FF2B5EF4-FFF2-40B4-BE49-F238E27FC236}">
                <a16:creationId xmlns:a16="http://schemas.microsoft.com/office/drawing/2014/main" id="{0E411FEE-E425-4E6C-A60C-7DB185157D5D}"/>
              </a:ext>
            </a:extLst>
          </p:cNvPr>
          <p:cNvPicPr>
            <a:picLocks noChangeAspect="1"/>
          </p:cNvPicPr>
          <p:nvPr/>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sp>
        <p:nvSpPr>
          <p:cNvPr id="5" name="Text Placeholder 14">
            <a:extLst>
              <a:ext uri="{FF2B5EF4-FFF2-40B4-BE49-F238E27FC236}">
                <a16:creationId xmlns:a16="http://schemas.microsoft.com/office/drawing/2014/main" id="{1122EBFF-D50A-428D-A9DD-6BC72FBC4ABF}"/>
              </a:ext>
            </a:extLst>
          </p:cNvPr>
          <p:cNvSpPr>
            <a:spLocks noGrp="1"/>
          </p:cNvSpPr>
          <p:nvPr>
            <p:ph type="body" sz="quarter" idx="10" hasCustomPrompt="1"/>
          </p:nvPr>
        </p:nvSpPr>
        <p:spPr>
          <a:xfrm>
            <a:off x="469900" y="6169149"/>
            <a:ext cx="5215048" cy="273050"/>
          </a:xfrm>
          <a:prstGeom prst="rect">
            <a:avLst/>
          </a:prstGeom>
        </p:spPr>
        <p:txBody>
          <a:bodyPr lIns="0" tIns="0" rIns="0" bIns="0" anchor="ctr"/>
          <a:lstStyle>
            <a:lvl1pPr>
              <a:defRPr lang="en-US" spc="300" baseline="0" dirty="0">
                <a:solidFill>
                  <a:schemeClr val="bg1">
                    <a:lumMod val="95000"/>
                  </a:schemeClr>
                </a:solidFill>
                <a:ea typeface="Open Sans Semibold" panose="020B0706030804020204" pitchFamily="34" charset="0"/>
              </a:defRPr>
            </a:lvl1pPr>
          </a:lstStyle>
          <a:p>
            <a:pPr lvl="0"/>
            <a:r>
              <a:rPr lang="en-US" sz="1200" spc="300">
                <a:solidFill>
                  <a:schemeClr val="bg1">
                    <a:lumMod val="95000"/>
                  </a:schemeClr>
                </a:solidFill>
                <a:ea typeface="Open Sans Semibold" panose="020B0706030804020204" pitchFamily="34" charset="0"/>
              </a:rPr>
              <a:t>MONTH DAY, YEAR</a:t>
            </a:r>
          </a:p>
        </p:txBody>
      </p:sp>
      <p:pic>
        <p:nvPicPr>
          <p:cNvPr id="7" name="Picture 6" descr="A person in a garment&#10;&#10;Description automatically generated with low confidence">
            <a:extLst>
              <a:ext uri="{FF2B5EF4-FFF2-40B4-BE49-F238E27FC236}">
                <a16:creationId xmlns:a16="http://schemas.microsoft.com/office/drawing/2014/main" id="{84899525-EC45-4E0D-8AB9-DD302AF25722}"/>
              </a:ext>
            </a:extLst>
          </p:cNvPr>
          <p:cNvPicPr>
            <a:picLocks noChangeAspect="1"/>
          </p:cNvPicPr>
          <p:nvPr/>
        </p:nvPicPr>
        <p:blipFill rotWithShape="1">
          <a:blip r:embed="rId3" cstate="print">
            <a:alphaModFix/>
            <a:extLst>
              <a:ext uri="{BEBA8EAE-BF5A-486C-A8C5-ECC9F3942E4B}">
                <a14:imgProps xmlns:a14="http://schemas.microsoft.com/office/drawing/2010/main">
                  <a14:imgLayer r:embed="rId4">
                    <a14:imgEffect>
                      <a14:backgroundRemoval t="10155" b="99536" l="5250" r="55045">
                        <a14:foregroundMark x1="44273" y1="27474" x2="32023" y2="11134"/>
                        <a14:foregroundMark x1="32023" y1="11134" x2="22136" y2="15773"/>
                        <a14:foregroundMark x1="22136" y1="15773" x2="23727" y2="13454"/>
                        <a14:foregroundMark x1="33091" y1="24897" x2="32364" y2="27010"/>
                        <a14:foregroundMark x1="30932" y1="24433" x2="26636" y2="28093"/>
                        <a14:foregroundMark x1="26636" y1="28093" x2="28364" y2="25103"/>
                        <a14:foregroundMark x1="29273" y1="11598" x2="34318" y2="10206"/>
                        <a14:foregroundMark x1="17977" y1="30928" x2="10705" y2="49588"/>
                        <a14:foregroundMark x1="10705" y1="49588" x2="12295" y2="61340"/>
                        <a14:foregroundMark x1="12295" y1="61340" x2="19318" y2="65979"/>
                        <a14:foregroundMark x1="19318" y1="65979" x2="27727" y2="63196"/>
                        <a14:foregroundMark x1="27727" y1="63196" x2="24114" y2="80103"/>
                        <a14:foregroundMark x1="24114" y1="80103" x2="26318" y2="90258"/>
                        <a14:foregroundMark x1="26318" y1="90258" x2="32318" y2="94588"/>
                        <a14:foregroundMark x1="32318" y1="94588" x2="36977" y2="58454"/>
                        <a14:foregroundMark x1="18909" y1="30258" x2="5250" y2="53763"/>
                        <a14:foregroundMark x1="41705" y1="25361" x2="50932" y2="33454"/>
                        <a14:foregroundMark x1="50932" y1="33454" x2="52364" y2="43557"/>
                        <a14:foregroundMark x1="52364" y1="43557" x2="51068" y2="47010"/>
                        <a14:foregroundMark x1="55068" y1="35619" x2="55068" y2="40052"/>
                        <a14:foregroundMark x1="23841" y1="99227" x2="33227" y2="99536"/>
                        <a14:foregroundMark x1="33227" y1="99536" x2="34932" y2="99485"/>
                        <a14:foregroundMark x1="27955" y1="10412" x2="27545" y2="10412"/>
                      </a14:backgroundRemoval>
                    </a14:imgEffect>
                    <a14:imgEffect>
                      <a14:brightnessContrast bright="-18000"/>
                    </a14:imgEffect>
                  </a14:imgLayer>
                </a14:imgProps>
              </a:ext>
              <a:ext uri="{28A0092B-C50C-407E-A947-70E740481C1C}">
                <a14:useLocalDpi xmlns:a14="http://schemas.microsoft.com/office/drawing/2010/main" val="0"/>
              </a:ext>
            </a:extLst>
          </a:blip>
          <a:srcRect l="3802" t="8339" r="43359"/>
          <a:stretch/>
        </p:blipFill>
        <p:spPr>
          <a:xfrm flipH="1">
            <a:off x="8467593" y="4128604"/>
            <a:ext cx="3569294" cy="2729396"/>
          </a:xfrm>
          <a:prstGeom prst="rect">
            <a:avLst/>
          </a:prstGeom>
        </p:spPr>
      </p:pic>
      <p:grpSp>
        <p:nvGrpSpPr>
          <p:cNvPr id="8" name="Group 7">
            <a:extLst>
              <a:ext uri="{FF2B5EF4-FFF2-40B4-BE49-F238E27FC236}">
                <a16:creationId xmlns:a16="http://schemas.microsoft.com/office/drawing/2014/main" id="{32B2B996-AF21-4B9A-9696-8D30E6652775}"/>
              </a:ext>
            </a:extLst>
          </p:cNvPr>
          <p:cNvGrpSpPr>
            <a:grpSpLocks noChangeAspect="1"/>
          </p:cNvGrpSpPr>
          <p:nvPr/>
        </p:nvGrpSpPr>
        <p:grpSpPr>
          <a:xfrm>
            <a:off x="469900" y="457761"/>
            <a:ext cx="1998000" cy="374400"/>
            <a:chOff x="398463" y="404813"/>
            <a:chExt cx="1627187" cy="307976"/>
          </a:xfrm>
          <a:solidFill>
            <a:schemeClr val="tx1"/>
          </a:solidFill>
        </p:grpSpPr>
        <p:sp>
          <p:nvSpPr>
            <p:cNvPr id="9" name="Oval 5">
              <a:extLst>
                <a:ext uri="{FF2B5EF4-FFF2-40B4-BE49-F238E27FC236}">
                  <a16:creationId xmlns:a16="http://schemas.microsoft.com/office/drawing/2014/main" id="{EB803D62-6771-4667-B36C-5136A52CD28E}"/>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0" name="Freeform 6">
              <a:extLst>
                <a:ext uri="{FF2B5EF4-FFF2-40B4-BE49-F238E27FC236}">
                  <a16:creationId xmlns:a16="http://schemas.microsoft.com/office/drawing/2014/main" id="{8C195FA6-9F0E-4808-B689-9D8E8837E560}"/>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7">
              <a:extLst>
                <a:ext uri="{FF2B5EF4-FFF2-40B4-BE49-F238E27FC236}">
                  <a16:creationId xmlns:a16="http://schemas.microsoft.com/office/drawing/2014/main" id="{DFA70FE2-48BA-452C-BD28-1D53BE54A18F}"/>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2" name="Freeform 8">
              <a:extLst>
                <a:ext uri="{FF2B5EF4-FFF2-40B4-BE49-F238E27FC236}">
                  <a16:creationId xmlns:a16="http://schemas.microsoft.com/office/drawing/2014/main" id="{C89EF557-FD7D-41B9-AD0E-FDB1A94D2BE5}"/>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9">
              <a:extLst>
                <a:ext uri="{FF2B5EF4-FFF2-40B4-BE49-F238E27FC236}">
                  <a16:creationId xmlns:a16="http://schemas.microsoft.com/office/drawing/2014/main" id="{2BB3DE63-43BF-4434-A98F-93DA50FAEB6E}"/>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0">
              <a:extLst>
                <a:ext uri="{FF2B5EF4-FFF2-40B4-BE49-F238E27FC236}">
                  <a16:creationId xmlns:a16="http://schemas.microsoft.com/office/drawing/2014/main" id="{8123BE04-1F30-4C13-8AEF-B14435882969}"/>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5" name="Freeform 11">
              <a:extLst>
                <a:ext uri="{FF2B5EF4-FFF2-40B4-BE49-F238E27FC236}">
                  <a16:creationId xmlns:a16="http://schemas.microsoft.com/office/drawing/2014/main" id="{BBCACD95-E804-45E1-ADFF-5422ABF627A7}"/>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6" name="Freeform 12">
              <a:extLst>
                <a:ext uri="{FF2B5EF4-FFF2-40B4-BE49-F238E27FC236}">
                  <a16:creationId xmlns:a16="http://schemas.microsoft.com/office/drawing/2014/main" id="{C2B75545-5F13-4B37-8FBA-FBCC4D23D53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7" name="Freeform 13">
              <a:extLst>
                <a:ext uri="{FF2B5EF4-FFF2-40B4-BE49-F238E27FC236}">
                  <a16:creationId xmlns:a16="http://schemas.microsoft.com/office/drawing/2014/main" id="{5C366AD3-8C55-4E3E-AADA-0C507BD687B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8" name="Freeform 14">
              <a:extLst>
                <a:ext uri="{FF2B5EF4-FFF2-40B4-BE49-F238E27FC236}">
                  <a16:creationId xmlns:a16="http://schemas.microsoft.com/office/drawing/2014/main" id="{58AFA337-C47E-407C-9EF0-C152FD2A2E7D}"/>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
        <p:nvSpPr>
          <p:cNvPr id="20" name="Text Placeholder 19">
            <a:extLst>
              <a:ext uri="{FF2B5EF4-FFF2-40B4-BE49-F238E27FC236}">
                <a16:creationId xmlns:a16="http://schemas.microsoft.com/office/drawing/2014/main" id="{E9484B27-ED1F-4926-BA48-C61C71536C75}"/>
              </a:ext>
            </a:extLst>
          </p:cNvPr>
          <p:cNvSpPr>
            <a:spLocks noGrp="1"/>
          </p:cNvSpPr>
          <p:nvPr>
            <p:ph type="body" sz="quarter" idx="11" hasCustomPrompt="1"/>
          </p:nvPr>
        </p:nvSpPr>
        <p:spPr>
          <a:xfrm>
            <a:off x="469900" y="4206061"/>
            <a:ext cx="5215048" cy="492443"/>
          </a:xfrm>
          <a:prstGeom prst="rect">
            <a:avLst/>
          </a:prstGeom>
        </p:spPr>
        <p:txBody>
          <a:bodyPr wrap="square" lIns="0" tIns="0" rIns="0" bIns="0" anchor="b">
            <a:spAutoFit/>
          </a:bodyPr>
          <a:lstStyle>
            <a:lvl1pPr>
              <a:defRPr sz="3200">
                <a:solidFill>
                  <a:schemeClr val="bg1"/>
                </a:solidFill>
                <a:latin typeface="+mj-lt"/>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Title</a:t>
            </a:r>
          </a:p>
        </p:txBody>
      </p:sp>
      <p:sp>
        <p:nvSpPr>
          <p:cNvPr id="21" name="Text Placeholder 19">
            <a:extLst>
              <a:ext uri="{FF2B5EF4-FFF2-40B4-BE49-F238E27FC236}">
                <a16:creationId xmlns:a16="http://schemas.microsoft.com/office/drawing/2014/main" id="{D9D3CA3F-EB86-4A82-8ABC-D8B0D056BF6E}"/>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19" name="Picture Placeholder 6">
            <a:extLst>
              <a:ext uri="{FF2B5EF4-FFF2-40B4-BE49-F238E27FC236}">
                <a16:creationId xmlns:a16="http://schemas.microsoft.com/office/drawing/2014/main" id="{A4264AC3-3F2F-422F-99CB-D207E194CBC7}"/>
              </a:ext>
            </a:extLst>
          </p:cNvPr>
          <p:cNvPicPr>
            <a:picLocks noChangeAspect="1"/>
          </p:cNvPicPr>
          <p:nvPr userDrawn="1"/>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pic>
        <p:nvPicPr>
          <p:cNvPr id="22" name="Picture 21" descr="A person in a garment&#10;&#10;Description automatically generated with low confidence">
            <a:extLst>
              <a:ext uri="{FF2B5EF4-FFF2-40B4-BE49-F238E27FC236}">
                <a16:creationId xmlns:a16="http://schemas.microsoft.com/office/drawing/2014/main" id="{4BDF6C5D-C0D4-4838-AEBF-296A9C47D44D}"/>
              </a:ext>
            </a:extLst>
          </p:cNvPr>
          <p:cNvPicPr>
            <a:picLocks noChangeAspect="1"/>
          </p:cNvPicPr>
          <p:nvPr userDrawn="1"/>
        </p:nvPicPr>
        <p:blipFill rotWithShape="1">
          <a:blip r:embed="rId3" cstate="print">
            <a:alphaModFix/>
            <a:extLst>
              <a:ext uri="{BEBA8EAE-BF5A-486C-A8C5-ECC9F3942E4B}">
                <a14:imgProps xmlns:a14="http://schemas.microsoft.com/office/drawing/2010/main">
                  <a14:imgLayer r:embed="rId4">
                    <a14:imgEffect>
                      <a14:backgroundRemoval t="10155" b="99536" l="5250" r="55045">
                        <a14:foregroundMark x1="44273" y1="27474" x2="32023" y2="11134"/>
                        <a14:foregroundMark x1="32023" y1="11134" x2="22136" y2="15773"/>
                        <a14:foregroundMark x1="22136" y1="15773" x2="23727" y2="13454"/>
                        <a14:foregroundMark x1="33091" y1="24897" x2="32364" y2="27010"/>
                        <a14:foregroundMark x1="30932" y1="24433" x2="26636" y2="28093"/>
                        <a14:foregroundMark x1="26636" y1="28093" x2="28364" y2="25103"/>
                        <a14:foregroundMark x1="29273" y1="11598" x2="34318" y2="10206"/>
                        <a14:foregroundMark x1="17977" y1="30928" x2="10705" y2="49588"/>
                        <a14:foregroundMark x1="10705" y1="49588" x2="12295" y2="61340"/>
                        <a14:foregroundMark x1="12295" y1="61340" x2="19318" y2="65979"/>
                        <a14:foregroundMark x1="19318" y1="65979" x2="27727" y2="63196"/>
                        <a14:foregroundMark x1="27727" y1="63196" x2="24114" y2="80103"/>
                        <a14:foregroundMark x1="24114" y1="80103" x2="26318" y2="90258"/>
                        <a14:foregroundMark x1="26318" y1="90258" x2="32318" y2="94588"/>
                        <a14:foregroundMark x1="32318" y1="94588" x2="36977" y2="58454"/>
                        <a14:foregroundMark x1="18909" y1="30258" x2="5250" y2="53763"/>
                        <a14:foregroundMark x1="41705" y1="25361" x2="50932" y2="33454"/>
                        <a14:foregroundMark x1="50932" y1="33454" x2="52364" y2="43557"/>
                        <a14:foregroundMark x1="52364" y1="43557" x2="51068" y2="47010"/>
                        <a14:foregroundMark x1="55068" y1="35619" x2="55068" y2="40052"/>
                        <a14:foregroundMark x1="23841" y1="99227" x2="33227" y2="99536"/>
                        <a14:foregroundMark x1="33227" y1="99536" x2="34932" y2="99485"/>
                        <a14:foregroundMark x1="27955" y1="10412" x2="27545" y2="10412"/>
                      </a14:backgroundRemoval>
                    </a14:imgEffect>
                    <a14:imgEffect>
                      <a14:brightnessContrast bright="-18000"/>
                    </a14:imgEffect>
                  </a14:imgLayer>
                </a14:imgProps>
              </a:ext>
              <a:ext uri="{28A0092B-C50C-407E-A947-70E740481C1C}">
                <a14:useLocalDpi xmlns:a14="http://schemas.microsoft.com/office/drawing/2010/main" val="0"/>
              </a:ext>
            </a:extLst>
          </a:blip>
          <a:srcRect l="3802" t="8339" r="43359"/>
          <a:stretch/>
        </p:blipFill>
        <p:spPr>
          <a:xfrm flipH="1">
            <a:off x="8467593" y="4128604"/>
            <a:ext cx="3569294" cy="2729396"/>
          </a:xfrm>
          <a:prstGeom prst="rect">
            <a:avLst/>
          </a:prstGeom>
        </p:spPr>
      </p:pic>
      <p:grpSp>
        <p:nvGrpSpPr>
          <p:cNvPr id="23" name="Group 22">
            <a:extLst>
              <a:ext uri="{FF2B5EF4-FFF2-40B4-BE49-F238E27FC236}">
                <a16:creationId xmlns:a16="http://schemas.microsoft.com/office/drawing/2014/main" id="{567833EE-DB03-4ED9-9123-A5EE12EEB728}"/>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24" name="Oval 5">
              <a:extLst>
                <a:ext uri="{FF2B5EF4-FFF2-40B4-BE49-F238E27FC236}">
                  <a16:creationId xmlns:a16="http://schemas.microsoft.com/office/drawing/2014/main" id="{F49A8307-B75A-4457-8710-AE8DB536EDFC}"/>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5" name="Freeform 6">
              <a:extLst>
                <a:ext uri="{FF2B5EF4-FFF2-40B4-BE49-F238E27FC236}">
                  <a16:creationId xmlns:a16="http://schemas.microsoft.com/office/drawing/2014/main" id="{031BADB2-39FC-45B4-9011-6E29B573D219}"/>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7">
              <a:extLst>
                <a:ext uri="{FF2B5EF4-FFF2-40B4-BE49-F238E27FC236}">
                  <a16:creationId xmlns:a16="http://schemas.microsoft.com/office/drawing/2014/main" id="{759DBA95-47D8-4805-B6C0-558A2BCB10DE}"/>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7" name="Freeform 8">
              <a:extLst>
                <a:ext uri="{FF2B5EF4-FFF2-40B4-BE49-F238E27FC236}">
                  <a16:creationId xmlns:a16="http://schemas.microsoft.com/office/drawing/2014/main" id="{227F4B30-BB60-40CB-8D97-38E93DDB301E}"/>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9">
              <a:extLst>
                <a:ext uri="{FF2B5EF4-FFF2-40B4-BE49-F238E27FC236}">
                  <a16:creationId xmlns:a16="http://schemas.microsoft.com/office/drawing/2014/main" id="{37B7878B-0909-4468-94FC-34314B988412}"/>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9" name="Rectangle 10">
              <a:extLst>
                <a:ext uri="{FF2B5EF4-FFF2-40B4-BE49-F238E27FC236}">
                  <a16:creationId xmlns:a16="http://schemas.microsoft.com/office/drawing/2014/main" id="{3008D441-D00A-4AE4-8357-F23AC674EBBD}"/>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0" name="Freeform 11">
              <a:extLst>
                <a:ext uri="{FF2B5EF4-FFF2-40B4-BE49-F238E27FC236}">
                  <a16:creationId xmlns:a16="http://schemas.microsoft.com/office/drawing/2014/main" id="{8AAD8D14-C7AD-45C6-AE79-0E11E559FF24}"/>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1" name="Freeform 12">
              <a:extLst>
                <a:ext uri="{FF2B5EF4-FFF2-40B4-BE49-F238E27FC236}">
                  <a16:creationId xmlns:a16="http://schemas.microsoft.com/office/drawing/2014/main" id="{9E842487-75E3-4284-ACC0-BD9C03926E01}"/>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2" name="Freeform 13">
              <a:extLst>
                <a:ext uri="{FF2B5EF4-FFF2-40B4-BE49-F238E27FC236}">
                  <a16:creationId xmlns:a16="http://schemas.microsoft.com/office/drawing/2014/main" id="{5F7D7DC7-FC86-4334-A084-AF22C34B9379}"/>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3" name="Freeform 14">
              <a:extLst>
                <a:ext uri="{FF2B5EF4-FFF2-40B4-BE49-F238E27FC236}">
                  <a16:creationId xmlns:a16="http://schemas.microsoft.com/office/drawing/2014/main" id="{15EF077D-516B-475D-ADCA-2670C98C445A}"/>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62359090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 Agenda_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pic>
        <p:nvPicPr>
          <p:cNvPr id="3" name="Picture 2" descr="A picture containing laser&#10;&#10;Description automatically generated">
            <a:extLst>
              <a:ext uri="{FF2B5EF4-FFF2-40B4-BE49-F238E27FC236}">
                <a16:creationId xmlns:a16="http://schemas.microsoft.com/office/drawing/2014/main" id="{53C5AF10-1379-403D-9F51-4E42E18CECD6}"/>
              </a:ext>
            </a:extLst>
          </p:cNvPr>
          <p:cNvPicPr>
            <a:picLocks noChangeAspect="1"/>
          </p:cNvPicPr>
          <p:nvPr/>
        </p:nvPicPr>
        <p:blipFill rotWithShape="1">
          <a:blip r:embed="rId4">
            <a:extLst>
              <a:ext uri="{28A0092B-C50C-407E-A947-70E740481C1C}">
                <a14:useLocalDpi xmlns:a14="http://schemas.microsoft.com/office/drawing/2010/main" val="0"/>
              </a:ext>
            </a:extLst>
          </a:blip>
          <a:srcRect l="21079" b="20228"/>
          <a:stretch/>
        </p:blipFill>
        <p:spPr>
          <a:xfrm>
            <a:off x="0" y="4801279"/>
            <a:ext cx="2041462" cy="2056722"/>
          </a:xfrm>
          <a:prstGeom prst="rect">
            <a:avLst/>
          </a:prstGeom>
        </p:spPr>
      </p:pic>
      <p:sp>
        <p:nvSpPr>
          <p:cNvPr id="27" name="Title 26">
            <a:extLst>
              <a:ext uri="{FF2B5EF4-FFF2-40B4-BE49-F238E27FC236}">
                <a16:creationId xmlns:a16="http://schemas.microsoft.com/office/drawing/2014/main" id="{0B3FB726-0FC9-473A-90C6-804620E7B2C2}"/>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29" name="Text Placeholder 28">
            <a:extLst>
              <a:ext uri="{FF2B5EF4-FFF2-40B4-BE49-F238E27FC236}">
                <a16:creationId xmlns:a16="http://schemas.microsoft.com/office/drawing/2014/main" id="{AB376F2E-A602-43A9-AE1B-22B3518F7455}"/>
              </a:ext>
            </a:extLst>
          </p:cNvPr>
          <p:cNvSpPr>
            <a:spLocks noGrp="1"/>
          </p:cNvSpPr>
          <p:nvPr>
            <p:ph type="body" sz="quarter" idx="10"/>
          </p:nvPr>
        </p:nvSpPr>
        <p:spPr>
          <a:xfrm>
            <a:off x="468688" y="1843549"/>
            <a:ext cx="3293028" cy="2870200"/>
          </a:xfrm>
          <a:prstGeom prst="rect">
            <a:avLst/>
          </a:prstGeom>
        </p:spPr>
        <p:txBody>
          <a:bodyPr/>
          <a:lstStyle>
            <a:lvl1pPr>
              <a:defRPr kumimoji="0" lang="en-US" sz="1400" b="0" i="0" u="none" strike="noStrike" kern="1200" cap="none" spc="0" normalizeH="0" baseline="0" dirty="0">
                <a:ln>
                  <a:noFill/>
                </a:ln>
                <a:solidFill>
                  <a:schemeClr val="bg1"/>
                </a:solidFill>
                <a:effectLst/>
                <a:uLnTx/>
                <a:uFillTx/>
                <a:latin typeface="+mj-lt"/>
                <a:ea typeface="+mn-ea"/>
                <a:cs typeface="+mn-cs"/>
              </a:defRPr>
            </a:lvl1pPr>
            <a:lvl2pPr>
              <a:defRPr/>
            </a:lvl2pPr>
            <a:lvl3pPr>
              <a:defRPr/>
            </a:lvl3pPr>
            <a:lvl4pPr>
              <a:defRPr/>
            </a:lvl4pPr>
            <a:lvl5pPr>
              <a:defRPr/>
            </a:lvl5pPr>
          </a:lstStyle>
          <a:p>
            <a:pPr marL="285750" marR="0" lvl="0" indent="-285750" algn="l" defTabSz="914400" rtl="0" eaLnBrk="1" fontAlgn="auto" latinLnBrk="0" hangingPunct="1">
              <a:lnSpc>
                <a:spcPct val="120000"/>
              </a:lnSpc>
              <a:spcBef>
                <a:spcPts val="0"/>
              </a:spcBef>
              <a:spcAft>
                <a:spcPts val="1200"/>
              </a:spcAft>
              <a:buClr>
                <a:srgbClr val="43B02A"/>
              </a:buClr>
              <a:buSzPct val="110000"/>
              <a:buFont typeface="Arial" panose="020B0604020202020204" pitchFamily="34" charset="0"/>
              <a:buChar char="•"/>
              <a:tabLst/>
              <a:defRPr/>
            </a:pPr>
            <a:r>
              <a:rPr lang="en-US"/>
              <a:t>Click to edit Master text styles</a:t>
            </a:r>
          </a:p>
        </p:txBody>
      </p:sp>
      <p:sp>
        <p:nvSpPr>
          <p:cNvPr id="34" name="Text Placeholder 33">
            <a:extLst>
              <a:ext uri="{FF2B5EF4-FFF2-40B4-BE49-F238E27FC236}">
                <a16:creationId xmlns:a16="http://schemas.microsoft.com/office/drawing/2014/main" id="{99F8D7B1-C33B-46E4-B4FB-14D037EF9B0C}"/>
              </a:ext>
            </a:extLst>
          </p:cNvPr>
          <p:cNvSpPr>
            <a:spLocks noGrp="1"/>
          </p:cNvSpPr>
          <p:nvPr>
            <p:ph type="body" sz="quarter" idx="12" hasCustomPrompt="1"/>
          </p:nvPr>
        </p:nvSpPr>
        <p:spPr>
          <a:xfrm>
            <a:off x="5152901" y="1159893"/>
            <a:ext cx="3293028" cy="310138"/>
          </a:xfrm>
          <a:prstGeom prst="rect">
            <a:avLst/>
          </a:prstGeom>
        </p:spPr>
        <p:txBody>
          <a:bodyPr/>
          <a:lstStyle>
            <a:lvl1pPr>
              <a:defRPr kumimoji="0" lang="en-US" sz="1600" b="1" i="0" u="none" strike="noStrike" cap="none" spc="300" normalizeH="0" baseline="0" dirty="0">
                <a:ln>
                  <a:noFill/>
                </a:ln>
                <a:solidFill>
                  <a:schemeClr val="bg1"/>
                </a:solidFill>
                <a:effectLst/>
                <a:uLnTx/>
                <a:uFillTx/>
                <a:latin typeface="+mj-lt"/>
                <a:ea typeface="Open Sans Semibold" panose="020B0706030804020204" pitchFamily="34" charset="0"/>
                <a:cs typeface="Open Sans Semibold" panose="020B0706030804020204" pitchFamily="34" charset="0"/>
              </a:defRPr>
            </a:lvl1pPr>
          </a:lstStyle>
          <a:p>
            <a:pPr marR="0" lvl="0" fontAlgn="auto">
              <a:lnSpc>
                <a:spcPct val="100000"/>
              </a:lnSpc>
              <a:spcAft>
                <a:spcPts val="0"/>
              </a:spcAft>
              <a:buClrTx/>
              <a:buSzTx/>
              <a:tabLst/>
            </a:pPr>
            <a:r>
              <a:rPr lang="en-US"/>
              <a:t>OUR AGENDA:</a:t>
            </a:r>
          </a:p>
        </p:txBody>
      </p:sp>
      <p:sp>
        <p:nvSpPr>
          <p:cNvPr id="39" name="Table Placeholder 38">
            <a:extLst>
              <a:ext uri="{FF2B5EF4-FFF2-40B4-BE49-F238E27FC236}">
                <a16:creationId xmlns:a16="http://schemas.microsoft.com/office/drawing/2014/main" id="{8C277875-570C-4D5C-BB16-CDF5F60B3627}"/>
              </a:ext>
            </a:extLst>
          </p:cNvPr>
          <p:cNvSpPr>
            <a:spLocks noGrp="1"/>
          </p:cNvSpPr>
          <p:nvPr>
            <p:ph type="tbl" sz="quarter" idx="13"/>
          </p:nvPr>
        </p:nvSpPr>
        <p:spPr>
          <a:xfrm>
            <a:off x="5152901" y="1843549"/>
            <a:ext cx="6157829" cy="4263353"/>
          </a:xfrm>
          <a:prstGeom prst="rect">
            <a:avLst/>
          </a:prstGeom>
          <a:solidFill>
            <a:schemeClr val="bg1">
              <a:alpha val="66000"/>
            </a:schemeClr>
          </a:solidFill>
          <a:ln w="25400">
            <a:solidFill>
              <a:schemeClr val="bg1">
                <a:alpha val="80000"/>
              </a:schemeClr>
            </a:solidFill>
          </a:ln>
        </p:spPr>
        <p:txBody>
          <a:bodyPr/>
          <a:lstStyle>
            <a:lvl1pPr>
              <a:defRPr sz="1400"/>
            </a:lvl1pPr>
          </a:lstStyle>
          <a:p>
            <a:r>
              <a:rPr lang="en-US"/>
              <a:t>Click icon to add table</a:t>
            </a:r>
          </a:p>
        </p:txBody>
      </p:sp>
      <p:sp>
        <p:nvSpPr>
          <p:cNvPr id="16" name="Text Placeholder 33">
            <a:extLst>
              <a:ext uri="{FF2B5EF4-FFF2-40B4-BE49-F238E27FC236}">
                <a16:creationId xmlns:a16="http://schemas.microsoft.com/office/drawing/2014/main" id="{7427047A-6897-4425-AF09-A140181E83DF}"/>
              </a:ext>
            </a:extLst>
          </p:cNvPr>
          <p:cNvSpPr>
            <a:spLocks noGrp="1"/>
          </p:cNvSpPr>
          <p:nvPr>
            <p:ph type="body" sz="quarter" idx="14" hasCustomPrompt="1"/>
          </p:nvPr>
        </p:nvSpPr>
        <p:spPr>
          <a:xfrm>
            <a:off x="519596" y="1159893"/>
            <a:ext cx="3293028" cy="310138"/>
          </a:xfrm>
          <a:prstGeom prst="rect">
            <a:avLst/>
          </a:prstGeom>
        </p:spPr>
        <p:txBody>
          <a:bodyPr/>
          <a:lstStyle>
            <a:lvl1pPr>
              <a:defRPr kumimoji="0" lang="en-US" sz="1600" b="1" i="0" u="none" strike="noStrike" cap="none" spc="300" normalizeH="0" baseline="0" dirty="0">
                <a:ln>
                  <a:noFill/>
                </a:ln>
                <a:solidFill>
                  <a:schemeClr val="bg1"/>
                </a:solidFill>
                <a:effectLst/>
                <a:uLnTx/>
                <a:uFillTx/>
                <a:latin typeface="+mj-lt"/>
                <a:ea typeface="Open Sans Semibold" panose="020B0706030804020204" pitchFamily="34" charset="0"/>
                <a:cs typeface="Open Sans Semibold" panose="020B0706030804020204" pitchFamily="34" charset="0"/>
              </a:defRPr>
            </a:lvl1pPr>
          </a:lstStyle>
          <a:p>
            <a:pPr marR="0" lvl="0" fontAlgn="auto">
              <a:lnSpc>
                <a:spcPct val="100000"/>
              </a:lnSpc>
              <a:spcAft>
                <a:spcPts val="0"/>
              </a:spcAft>
              <a:buClrTx/>
              <a:buSzTx/>
              <a:tabLst/>
            </a:pPr>
            <a:r>
              <a:rPr lang="en-US"/>
              <a:t>OUR OBJECTIVES:</a:t>
            </a:r>
          </a:p>
        </p:txBody>
      </p:sp>
      <p:pic>
        <p:nvPicPr>
          <p:cNvPr id="10" name="Picture 9" descr="A picture containing laser&#10;&#10;Description automatically generated">
            <a:extLst>
              <a:ext uri="{FF2B5EF4-FFF2-40B4-BE49-F238E27FC236}">
                <a16:creationId xmlns:a16="http://schemas.microsoft.com/office/drawing/2014/main" id="{ABDAD4D2-3BF0-4C79-B499-67F68648D01D}"/>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1079" b="20228"/>
          <a:stretch/>
        </p:blipFill>
        <p:spPr>
          <a:xfrm>
            <a:off x="0" y="4801279"/>
            <a:ext cx="2041462" cy="2056722"/>
          </a:xfrm>
          <a:prstGeom prst="rect">
            <a:avLst/>
          </a:prstGeom>
        </p:spPr>
      </p:pic>
      <p:grpSp>
        <p:nvGrpSpPr>
          <p:cNvPr id="11" name="Group 10">
            <a:extLst>
              <a:ext uri="{FF2B5EF4-FFF2-40B4-BE49-F238E27FC236}">
                <a16:creationId xmlns:a16="http://schemas.microsoft.com/office/drawing/2014/main" id="{2147618A-59EB-420E-9701-FF3124C19A86}"/>
              </a:ext>
            </a:extLst>
          </p:cNvPr>
          <p:cNvGrpSpPr/>
          <p:nvPr userDrawn="1"/>
        </p:nvGrpSpPr>
        <p:grpSpPr>
          <a:xfrm>
            <a:off x="491021" y="697823"/>
            <a:ext cx="1506056" cy="0"/>
            <a:chOff x="519596" y="783548"/>
            <a:chExt cx="1506056" cy="0"/>
          </a:xfrm>
        </p:grpSpPr>
        <p:cxnSp>
          <p:nvCxnSpPr>
            <p:cNvPr id="12" name="Straight Connector 11">
              <a:extLst>
                <a:ext uri="{FF2B5EF4-FFF2-40B4-BE49-F238E27FC236}">
                  <a16:creationId xmlns:a16="http://schemas.microsoft.com/office/drawing/2014/main" id="{65084A34-7456-46E4-BB6D-4D345F2A1E6E}"/>
                </a:ext>
              </a:extLst>
            </p:cNvPr>
            <p:cNvCxnSpPr>
              <a:cxnSpLocks/>
            </p:cNvCxnSpPr>
            <p:nvPr/>
          </p:nvCxnSpPr>
          <p:spPr>
            <a:xfrm>
              <a:off x="519596" y="783548"/>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791FDA3-E8EE-4C69-B486-15A9110EAA57}"/>
                </a:ext>
              </a:extLst>
            </p:cNvPr>
            <p:cNvCxnSpPr>
              <a:cxnSpLocks/>
            </p:cNvCxnSpPr>
            <p:nvPr/>
          </p:nvCxnSpPr>
          <p:spPr>
            <a:xfrm>
              <a:off x="946978" y="783548"/>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7797021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ntent 1_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Copyright">
            <a:extLst>
              <a:ext uri="{FF2B5EF4-FFF2-40B4-BE49-F238E27FC236}">
                <a16:creationId xmlns:a16="http://schemas.microsoft.com/office/drawing/2014/main" id="{251FB1DD-0A57-4F39-B9BD-31939C3D7F0B}"/>
              </a:ext>
            </a:extLst>
          </p:cNvPr>
          <p:cNvSpPr txBox="1"/>
          <p:nvPr/>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5" name="TextBox 4">
            <a:extLst>
              <a:ext uri="{FF2B5EF4-FFF2-40B4-BE49-F238E27FC236}">
                <a16:creationId xmlns:a16="http://schemas.microsoft.com/office/drawing/2014/main" id="{E62FBB9E-B749-4E6F-A2B4-40F4DE15D57F}"/>
              </a:ext>
            </a:extLst>
          </p:cNvPr>
          <p:cNvSpPr txBox="1"/>
          <p:nvPr/>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 name="Copyright">
            <a:extLst>
              <a:ext uri="{FF2B5EF4-FFF2-40B4-BE49-F238E27FC236}">
                <a16:creationId xmlns:a16="http://schemas.microsoft.com/office/drawing/2014/main" id="{E891DAB2-5A77-48B8-B9BD-BA9DBDF4FF32}"/>
              </a:ext>
            </a:extLst>
          </p:cNvPr>
          <p:cNvSpPr txBox="1"/>
          <p:nvPr userDrawn="1"/>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8" name="TextBox 7">
            <a:extLst>
              <a:ext uri="{FF2B5EF4-FFF2-40B4-BE49-F238E27FC236}">
                <a16:creationId xmlns:a16="http://schemas.microsoft.com/office/drawing/2014/main" id="{5F842741-3BDA-40D5-B8A8-9328A73F3554}"/>
              </a:ext>
            </a:extLst>
          </p:cNvPr>
          <p:cNvSpPr txBox="1"/>
          <p:nvPr userDrawn="1"/>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 name="Text Placeholder 5">
            <a:extLst>
              <a:ext uri="{FF2B5EF4-FFF2-40B4-BE49-F238E27FC236}">
                <a16:creationId xmlns:a16="http://schemas.microsoft.com/office/drawing/2014/main" id="{74D6F431-DA8A-4DB0-B326-0C4F62390016}"/>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sz="1600">
                <a:solidFill>
                  <a:schemeClr val="bg1"/>
                </a:solidFill>
              </a:defRPr>
            </a:lvl1pPr>
          </a:lstStyle>
          <a:p>
            <a:pPr lvl="0"/>
            <a:r>
              <a:rPr lang="en-US"/>
              <a:t>Subtitle</a:t>
            </a:r>
          </a:p>
        </p:txBody>
      </p:sp>
    </p:spTree>
    <p:extLst>
      <p:ext uri="{BB962C8B-B14F-4D97-AF65-F5344CB8AC3E}">
        <p14:creationId xmlns:p14="http://schemas.microsoft.com/office/powerpoint/2010/main" val="248900600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ontent 1_120_B">
    <p:bg>
      <p:bgPr>
        <a:solidFill>
          <a:schemeClr val="tx1"/>
        </a:solidFill>
        <a:effectLst/>
      </p:bgPr>
    </p:bg>
    <p:spTree>
      <p:nvGrpSpPr>
        <p:cNvPr id="1" name=""/>
        <p:cNvGrpSpPr/>
        <p:nvPr/>
      </p:nvGrpSpPr>
      <p:grpSpPr>
        <a:xfrm>
          <a:off x="0" y="0"/>
          <a:ext cx="0" cy="0"/>
          <a:chOff x="0" y="0"/>
          <a:chExt cx="0" cy="0"/>
        </a:xfrm>
      </p:grpSpPr>
      <p:pic>
        <p:nvPicPr>
          <p:cNvPr id="8" name="Picture 7" descr="A picture containing laser&#10;&#10;Description automatically generated">
            <a:extLst>
              <a:ext uri="{FF2B5EF4-FFF2-40B4-BE49-F238E27FC236}">
                <a16:creationId xmlns:a16="http://schemas.microsoft.com/office/drawing/2014/main" id="{46A91013-99FE-4275-A48F-5E25FC452FFE}"/>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052308" y="277745"/>
            <a:ext cx="883460" cy="880573"/>
          </a:xfrm>
          <a:prstGeom prst="rect">
            <a:avLst/>
          </a:prstGeom>
        </p:spPr>
      </p:pic>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a:xfrm>
            <a:off x="469900" y="277745"/>
            <a:ext cx="10492961" cy="400110"/>
          </a:xfrm>
        </p:spPr>
        <p:txBody>
          <a:bodyPr/>
          <a:lstStyle>
            <a:lvl1pPr>
              <a:defRPr>
                <a:solidFill>
                  <a:schemeClr val="bg1"/>
                </a:solidFill>
              </a:defRPr>
            </a:lvl1pPr>
          </a:lstStyle>
          <a:p>
            <a:r>
              <a:rPr lang="en-US"/>
              <a:t>Click to edit Master title style</a:t>
            </a:r>
          </a:p>
        </p:txBody>
      </p:sp>
      <p:sp>
        <p:nvSpPr>
          <p:cNvPr id="5" name="Copyright">
            <a:extLst>
              <a:ext uri="{FF2B5EF4-FFF2-40B4-BE49-F238E27FC236}">
                <a16:creationId xmlns:a16="http://schemas.microsoft.com/office/drawing/2014/main" id="{901AA426-5ACF-4D0F-837B-D7C7E55F9FB1}"/>
              </a:ext>
            </a:extLst>
          </p:cNvPr>
          <p:cNvSpPr txBox="1"/>
          <p:nvPr/>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6" name="TextBox 5">
            <a:extLst>
              <a:ext uri="{FF2B5EF4-FFF2-40B4-BE49-F238E27FC236}">
                <a16:creationId xmlns:a16="http://schemas.microsoft.com/office/drawing/2014/main" id="{A1A3E933-B88B-4912-A669-CAB46F0EF022}"/>
              </a:ext>
            </a:extLst>
          </p:cNvPr>
          <p:cNvSpPr txBox="1"/>
          <p:nvPr/>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9" name="Picture 8" descr="A picture containing laser&#10;&#10;Description automatically generated">
            <a:extLst>
              <a:ext uri="{FF2B5EF4-FFF2-40B4-BE49-F238E27FC236}">
                <a16:creationId xmlns:a16="http://schemas.microsoft.com/office/drawing/2014/main" id="{95867355-3656-41F4-AEBB-451FB7580CE6}"/>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052308" y="277745"/>
            <a:ext cx="883460" cy="880573"/>
          </a:xfrm>
          <a:prstGeom prst="rect">
            <a:avLst/>
          </a:prstGeom>
        </p:spPr>
      </p:pic>
      <p:sp>
        <p:nvSpPr>
          <p:cNvPr id="10" name="Copyright">
            <a:extLst>
              <a:ext uri="{FF2B5EF4-FFF2-40B4-BE49-F238E27FC236}">
                <a16:creationId xmlns:a16="http://schemas.microsoft.com/office/drawing/2014/main" id="{DD2CD34A-5EF4-476E-8632-A52196F785F9}"/>
              </a:ext>
            </a:extLst>
          </p:cNvPr>
          <p:cNvSpPr txBox="1"/>
          <p:nvPr userDrawn="1"/>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11" name="TextBox 10">
            <a:extLst>
              <a:ext uri="{FF2B5EF4-FFF2-40B4-BE49-F238E27FC236}">
                <a16:creationId xmlns:a16="http://schemas.microsoft.com/office/drawing/2014/main" id="{E120F8F7-34EB-46B1-B1BC-50C7E0D6C5DA}"/>
              </a:ext>
            </a:extLst>
          </p:cNvPr>
          <p:cNvSpPr txBox="1"/>
          <p:nvPr userDrawn="1"/>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 name="Text Placeholder 5">
            <a:extLst>
              <a:ext uri="{FF2B5EF4-FFF2-40B4-BE49-F238E27FC236}">
                <a16:creationId xmlns:a16="http://schemas.microsoft.com/office/drawing/2014/main" id="{2D99E59B-B249-4F24-ADDF-CAF242671364}"/>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sz="1600">
                <a:solidFill>
                  <a:schemeClr val="bg1"/>
                </a:solidFill>
              </a:defRPr>
            </a:lvl1pPr>
          </a:lstStyle>
          <a:p>
            <a:pPr lvl="0"/>
            <a:r>
              <a:rPr lang="en-US"/>
              <a:t>Subtitle</a:t>
            </a:r>
          </a:p>
        </p:txBody>
      </p:sp>
    </p:spTree>
    <p:extLst>
      <p:ext uri="{BB962C8B-B14F-4D97-AF65-F5344CB8AC3E}">
        <p14:creationId xmlns:p14="http://schemas.microsoft.com/office/powerpoint/2010/main" val="177640906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ntent 2_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7" name="Copyright">
            <a:extLst>
              <a:ext uri="{FF2B5EF4-FFF2-40B4-BE49-F238E27FC236}">
                <a16:creationId xmlns:a16="http://schemas.microsoft.com/office/drawing/2014/main" id="{D5D481F2-2985-4575-B765-CD3AB3FA32DB}"/>
              </a:ext>
            </a:extLst>
          </p:cNvPr>
          <p:cNvSpPr txBox="1"/>
          <p:nvPr/>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8" name="TextBox 7">
            <a:extLst>
              <a:ext uri="{FF2B5EF4-FFF2-40B4-BE49-F238E27FC236}">
                <a16:creationId xmlns:a16="http://schemas.microsoft.com/office/drawing/2014/main" id="{E9981EBF-67AB-4265-8593-A23F6917212F}"/>
              </a:ext>
            </a:extLst>
          </p:cNvPr>
          <p:cNvSpPr txBox="1"/>
          <p:nvPr/>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 name="Copyright">
            <a:extLst>
              <a:ext uri="{FF2B5EF4-FFF2-40B4-BE49-F238E27FC236}">
                <a16:creationId xmlns:a16="http://schemas.microsoft.com/office/drawing/2014/main" id="{46487A30-545A-4FE1-AD51-47523CB2A3EE}"/>
              </a:ext>
            </a:extLst>
          </p:cNvPr>
          <p:cNvSpPr txBox="1"/>
          <p:nvPr userDrawn="1"/>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12" name="TextBox 11">
            <a:extLst>
              <a:ext uri="{FF2B5EF4-FFF2-40B4-BE49-F238E27FC236}">
                <a16:creationId xmlns:a16="http://schemas.microsoft.com/office/drawing/2014/main" id="{224AF237-C1C5-4B9D-8FF4-CD839CB85486}"/>
              </a:ext>
            </a:extLst>
          </p:cNvPr>
          <p:cNvSpPr txBox="1"/>
          <p:nvPr userDrawn="1"/>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 name="Text Placeholder 5">
            <a:extLst>
              <a:ext uri="{FF2B5EF4-FFF2-40B4-BE49-F238E27FC236}">
                <a16:creationId xmlns:a16="http://schemas.microsoft.com/office/drawing/2014/main" id="{8F1ECC2D-2E48-4E4E-9806-6B23A9508E29}"/>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sz="1600">
                <a:solidFill>
                  <a:schemeClr val="bg1"/>
                </a:solidFill>
              </a:defRPr>
            </a:lvl1pPr>
          </a:lstStyle>
          <a:p>
            <a:pPr lvl="0"/>
            <a:r>
              <a:rPr lang="en-US"/>
              <a:t>Subtitle</a:t>
            </a:r>
          </a:p>
        </p:txBody>
      </p:sp>
      <p:grpSp>
        <p:nvGrpSpPr>
          <p:cNvPr id="14" name="Group 13">
            <a:extLst>
              <a:ext uri="{FF2B5EF4-FFF2-40B4-BE49-F238E27FC236}">
                <a16:creationId xmlns:a16="http://schemas.microsoft.com/office/drawing/2014/main" id="{6A171C8F-B78F-4F8A-A874-9A9126C37316}"/>
              </a:ext>
            </a:extLst>
          </p:cNvPr>
          <p:cNvGrpSpPr/>
          <p:nvPr userDrawn="1"/>
        </p:nvGrpSpPr>
        <p:grpSpPr>
          <a:xfrm>
            <a:off x="491021" y="697823"/>
            <a:ext cx="1506056" cy="0"/>
            <a:chOff x="519596" y="783548"/>
            <a:chExt cx="1506056" cy="0"/>
          </a:xfrm>
        </p:grpSpPr>
        <p:cxnSp>
          <p:nvCxnSpPr>
            <p:cNvPr id="15" name="Straight Connector 14">
              <a:extLst>
                <a:ext uri="{FF2B5EF4-FFF2-40B4-BE49-F238E27FC236}">
                  <a16:creationId xmlns:a16="http://schemas.microsoft.com/office/drawing/2014/main" id="{E8BF34C8-0A21-46E9-8FEC-AFF20D6E5401}"/>
                </a:ext>
              </a:extLst>
            </p:cNvPr>
            <p:cNvCxnSpPr>
              <a:cxnSpLocks/>
            </p:cNvCxnSpPr>
            <p:nvPr/>
          </p:nvCxnSpPr>
          <p:spPr>
            <a:xfrm>
              <a:off x="519596" y="783548"/>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7072370-8D3B-4750-B664-E57BD181D891}"/>
                </a:ext>
              </a:extLst>
            </p:cNvPr>
            <p:cNvCxnSpPr>
              <a:cxnSpLocks/>
            </p:cNvCxnSpPr>
            <p:nvPr/>
          </p:nvCxnSpPr>
          <p:spPr>
            <a:xfrm>
              <a:off x="946978" y="783548"/>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1950005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ontent 2_120_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a:xfrm>
            <a:off x="469901" y="277745"/>
            <a:ext cx="10582408" cy="400110"/>
          </a:xfrm>
        </p:spPr>
        <p:txBody>
          <a:bodyPr/>
          <a:lstStyle>
            <a:lvl1pPr>
              <a:defRPr>
                <a:solidFill>
                  <a:schemeClr val="bg1"/>
                </a:solidFill>
              </a:defRPr>
            </a:lvl1pPr>
          </a:lstStyle>
          <a:p>
            <a:r>
              <a:rPr lang="en-US"/>
              <a:t>Click to edit Master title style</a:t>
            </a:r>
          </a:p>
        </p:txBody>
      </p:sp>
      <p:sp>
        <p:nvSpPr>
          <p:cNvPr id="8" name="Copyright">
            <a:extLst>
              <a:ext uri="{FF2B5EF4-FFF2-40B4-BE49-F238E27FC236}">
                <a16:creationId xmlns:a16="http://schemas.microsoft.com/office/drawing/2014/main" id="{28646C8E-881A-41E8-91B7-34EFC1BCA709}"/>
              </a:ext>
            </a:extLst>
          </p:cNvPr>
          <p:cNvSpPr txBox="1"/>
          <p:nvPr/>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9" name="TextBox 8">
            <a:extLst>
              <a:ext uri="{FF2B5EF4-FFF2-40B4-BE49-F238E27FC236}">
                <a16:creationId xmlns:a16="http://schemas.microsoft.com/office/drawing/2014/main" id="{FA8FD36C-BE7D-4743-A7FB-066026512ACC}"/>
              </a:ext>
            </a:extLst>
          </p:cNvPr>
          <p:cNvSpPr txBox="1"/>
          <p:nvPr/>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0" name="Picture 9" descr="A picture containing laser&#10;&#10;Description automatically generated">
            <a:extLst>
              <a:ext uri="{FF2B5EF4-FFF2-40B4-BE49-F238E27FC236}">
                <a16:creationId xmlns:a16="http://schemas.microsoft.com/office/drawing/2014/main" id="{2CFDE6F0-9DD7-4611-A100-836157D28728}"/>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052308" y="277745"/>
            <a:ext cx="883460" cy="880573"/>
          </a:xfrm>
          <a:prstGeom prst="rect">
            <a:avLst/>
          </a:prstGeom>
        </p:spPr>
      </p:pic>
      <p:sp>
        <p:nvSpPr>
          <p:cNvPr id="13" name="Copyright">
            <a:extLst>
              <a:ext uri="{FF2B5EF4-FFF2-40B4-BE49-F238E27FC236}">
                <a16:creationId xmlns:a16="http://schemas.microsoft.com/office/drawing/2014/main" id="{678D25F2-2286-4BD3-B7C5-A47F1DCA2120}"/>
              </a:ext>
            </a:extLst>
          </p:cNvPr>
          <p:cNvSpPr txBox="1"/>
          <p:nvPr userDrawn="1"/>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14" name="TextBox 13">
            <a:extLst>
              <a:ext uri="{FF2B5EF4-FFF2-40B4-BE49-F238E27FC236}">
                <a16:creationId xmlns:a16="http://schemas.microsoft.com/office/drawing/2014/main" id="{C41ACB2A-91FD-4830-9DDD-60B3E7C3295E}"/>
              </a:ext>
            </a:extLst>
          </p:cNvPr>
          <p:cNvSpPr txBox="1"/>
          <p:nvPr userDrawn="1"/>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5" name="Picture 14" descr="A picture containing laser&#10;&#10;Description automatically generated">
            <a:extLst>
              <a:ext uri="{FF2B5EF4-FFF2-40B4-BE49-F238E27FC236}">
                <a16:creationId xmlns:a16="http://schemas.microsoft.com/office/drawing/2014/main" id="{74F1E9A0-57EA-4E15-BB8F-5D2E6C57EB78}"/>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052308" y="277745"/>
            <a:ext cx="883460" cy="880573"/>
          </a:xfrm>
          <a:prstGeom prst="rect">
            <a:avLst/>
          </a:prstGeom>
        </p:spPr>
      </p:pic>
      <p:sp>
        <p:nvSpPr>
          <p:cNvPr id="16" name="Text Placeholder 5">
            <a:extLst>
              <a:ext uri="{FF2B5EF4-FFF2-40B4-BE49-F238E27FC236}">
                <a16:creationId xmlns:a16="http://schemas.microsoft.com/office/drawing/2014/main" id="{E81F085E-9EE1-45A6-B5B7-77B0D04260D2}"/>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sz="1600">
                <a:solidFill>
                  <a:schemeClr val="bg1"/>
                </a:solidFill>
              </a:defRPr>
            </a:lvl1pPr>
          </a:lstStyle>
          <a:p>
            <a:pPr lvl="0"/>
            <a:r>
              <a:rPr lang="en-US"/>
              <a:t>Subtitle</a:t>
            </a:r>
          </a:p>
        </p:txBody>
      </p:sp>
      <p:grpSp>
        <p:nvGrpSpPr>
          <p:cNvPr id="17" name="Group 16">
            <a:extLst>
              <a:ext uri="{FF2B5EF4-FFF2-40B4-BE49-F238E27FC236}">
                <a16:creationId xmlns:a16="http://schemas.microsoft.com/office/drawing/2014/main" id="{99BB047E-95F2-4DAA-B88A-B059183DB504}"/>
              </a:ext>
            </a:extLst>
          </p:cNvPr>
          <p:cNvGrpSpPr/>
          <p:nvPr userDrawn="1"/>
        </p:nvGrpSpPr>
        <p:grpSpPr>
          <a:xfrm>
            <a:off x="491021" y="697823"/>
            <a:ext cx="1506056" cy="0"/>
            <a:chOff x="519596" y="783548"/>
            <a:chExt cx="1506056" cy="0"/>
          </a:xfrm>
        </p:grpSpPr>
        <p:cxnSp>
          <p:nvCxnSpPr>
            <p:cNvPr id="18" name="Straight Connector 17">
              <a:extLst>
                <a:ext uri="{FF2B5EF4-FFF2-40B4-BE49-F238E27FC236}">
                  <a16:creationId xmlns:a16="http://schemas.microsoft.com/office/drawing/2014/main" id="{A6DBA670-EAB4-4B3B-9032-CDA7B214348D}"/>
                </a:ext>
              </a:extLst>
            </p:cNvPr>
            <p:cNvCxnSpPr>
              <a:cxnSpLocks/>
            </p:cNvCxnSpPr>
            <p:nvPr/>
          </p:nvCxnSpPr>
          <p:spPr>
            <a:xfrm>
              <a:off x="519596" y="783548"/>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EDBFCB6-2B9B-43FE-BBAC-C375BBE09E2C}"/>
                </a:ext>
              </a:extLst>
            </p:cNvPr>
            <p:cNvCxnSpPr>
              <a:cxnSpLocks/>
            </p:cNvCxnSpPr>
            <p:nvPr/>
          </p:nvCxnSpPr>
          <p:spPr>
            <a:xfrm>
              <a:off x="946978" y="783548"/>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8775187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ontent 3_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5E56772B-1460-41A1-8B4B-C1FB9EE1129F}"/>
              </a:ext>
            </a:extLst>
          </p:cNvPr>
          <p:cNvSpPr/>
          <p:nvPr/>
        </p:nvSpPr>
        <p:spPr bwMode="gray">
          <a:xfrm flipH="1">
            <a:off x="248475" y="277745"/>
            <a:ext cx="119271" cy="867658"/>
          </a:xfrm>
          <a:prstGeom prst="rect">
            <a:avLst/>
          </a:prstGeom>
          <a:gradFill flip="none" rotWithShape="1">
            <a:gsLst>
              <a:gs pos="52000">
                <a:schemeClr val="accent2"/>
              </a:gs>
              <a:gs pos="0">
                <a:schemeClr val="accent3"/>
              </a:gs>
              <a:gs pos="100000">
                <a:schemeClr val="accent1"/>
              </a:gs>
            </a:gsLst>
            <a:lin ang="54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6" name="Copyright">
            <a:extLst>
              <a:ext uri="{FF2B5EF4-FFF2-40B4-BE49-F238E27FC236}">
                <a16:creationId xmlns:a16="http://schemas.microsoft.com/office/drawing/2014/main" id="{79DE97C1-DCB5-49D5-B7A6-64F051373781}"/>
              </a:ext>
            </a:extLst>
          </p:cNvPr>
          <p:cNvSpPr txBox="1"/>
          <p:nvPr/>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8" name="TextBox 7">
            <a:extLst>
              <a:ext uri="{FF2B5EF4-FFF2-40B4-BE49-F238E27FC236}">
                <a16:creationId xmlns:a16="http://schemas.microsoft.com/office/drawing/2014/main" id="{A4ED8BFC-335A-4DD0-B9B3-9F53FD75DCB3}"/>
              </a:ext>
            </a:extLst>
          </p:cNvPr>
          <p:cNvSpPr txBox="1"/>
          <p:nvPr/>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 name="Rectangle 8">
            <a:extLst>
              <a:ext uri="{FF2B5EF4-FFF2-40B4-BE49-F238E27FC236}">
                <a16:creationId xmlns:a16="http://schemas.microsoft.com/office/drawing/2014/main" id="{68B731F7-7F4C-437D-9D6B-E7154DA82149}"/>
              </a:ext>
            </a:extLst>
          </p:cNvPr>
          <p:cNvSpPr/>
          <p:nvPr userDrawn="1"/>
        </p:nvSpPr>
        <p:spPr bwMode="gray">
          <a:xfrm flipH="1">
            <a:off x="248475" y="277745"/>
            <a:ext cx="119271" cy="867658"/>
          </a:xfrm>
          <a:prstGeom prst="rect">
            <a:avLst/>
          </a:prstGeom>
          <a:gradFill flip="none" rotWithShape="1">
            <a:gsLst>
              <a:gs pos="52000">
                <a:schemeClr val="accent2"/>
              </a:gs>
              <a:gs pos="0">
                <a:schemeClr val="accent3"/>
              </a:gs>
              <a:gs pos="100000">
                <a:schemeClr val="accent1"/>
              </a:gs>
            </a:gsLst>
            <a:lin ang="54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0" name="Copyright">
            <a:extLst>
              <a:ext uri="{FF2B5EF4-FFF2-40B4-BE49-F238E27FC236}">
                <a16:creationId xmlns:a16="http://schemas.microsoft.com/office/drawing/2014/main" id="{A694A948-69F4-4CE3-9D81-B0062C809552}"/>
              </a:ext>
            </a:extLst>
          </p:cNvPr>
          <p:cNvSpPr txBox="1"/>
          <p:nvPr userDrawn="1"/>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11" name="TextBox 10">
            <a:extLst>
              <a:ext uri="{FF2B5EF4-FFF2-40B4-BE49-F238E27FC236}">
                <a16:creationId xmlns:a16="http://schemas.microsoft.com/office/drawing/2014/main" id="{38F4535A-D161-44ED-864D-5D93FB8CD1DF}"/>
              </a:ext>
            </a:extLst>
          </p:cNvPr>
          <p:cNvSpPr txBox="1"/>
          <p:nvPr userDrawn="1"/>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 name="Text Placeholder 5">
            <a:extLst>
              <a:ext uri="{FF2B5EF4-FFF2-40B4-BE49-F238E27FC236}">
                <a16:creationId xmlns:a16="http://schemas.microsoft.com/office/drawing/2014/main" id="{EE220963-B2DD-4EC4-BF25-4DD0DC1EC463}"/>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sz="1600">
                <a:solidFill>
                  <a:schemeClr val="bg1"/>
                </a:solidFill>
              </a:defRPr>
            </a:lvl1pPr>
          </a:lstStyle>
          <a:p>
            <a:pPr lvl="0"/>
            <a:r>
              <a:rPr lang="en-US"/>
              <a:t>Subtitle</a:t>
            </a:r>
          </a:p>
        </p:txBody>
      </p:sp>
    </p:spTree>
    <p:extLst>
      <p:ext uri="{BB962C8B-B14F-4D97-AF65-F5344CB8AC3E}">
        <p14:creationId xmlns:p14="http://schemas.microsoft.com/office/powerpoint/2010/main" val="58146587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Content 3_120_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a:xfrm>
            <a:off x="469900" y="277745"/>
            <a:ext cx="10473083" cy="400110"/>
          </a:xfrm>
        </p:spPr>
        <p:txBody>
          <a:bodyPr/>
          <a:lstStyle>
            <a:lvl1pPr>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5E56772B-1460-41A1-8B4B-C1FB9EE1129F}"/>
              </a:ext>
            </a:extLst>
          </p:cNvPr>
          <p:cNvSpPr/>
          <p:nvPr/>
        </p:nvSpPr>
        <p:spPr bwMode="gray">
          <a:xfrm flipH="1">
            <a:off x="248475" y="277745"/>
            <a:ext cx="119271" cy="867658"/>
          </a:xfrm>
          <a:prstGeom prst="rect">
            <a:avLst/>
          </a:prstGeom>
          <a:gradFill flip="none" rotWithShape="1">
            <a:gsLst>
              <a:gs pos="52000">
                <a:schemeClr val="accent2"/>
              </a:gs>
              <a:gs pos="0">
                <a:schemeClr val="accent3"/>
              </a:gs>
              <a:gs pos="100000">
                <a:schemeClr val="accent1"/>
              </a:gs>
            </a:gsLst>
            <a:lin ang="54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8" name="Copyright">
            <a:extLst>
              <a:ext uri="{FF2B5EF4-FFF2-40B4-BE49-F238E27FC236}">
                <a16:creationId xmlns:a16="http://schemas.microsoft.com/office/drawing/2014/main" id="{A2C52049-E04E-45E8-A6CB-7CD0DE4AB5BC}"/>
              </a:ext>
            </a:extLst>
          </p:cNvPr>
          <p:cNvSpPr txBox="1"/>
          <p:nvPr/>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9" name="TextBox 8">
            <a:extLst>
              <a:ext uri="{FF2B5EF4-FFF2-40B4-BE49-F238E27FC236}">
                <a16:creationId xmlns:a16="http://schemas.microsoft.com/office/drawing/2014/main" id="{3BDBBC96-A251-4E28-AF48-9AAED4FD576D}"/>
              </a:ext>
            </a:extLst>
          </p:cNvPr>
          <p:cNvSpPr txBox="1"/>
          <p:nvPr/>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0" name="Picture 9" descr="A picture containing laser&#10;&#10;Description automatically generated">
            <a:extLst>
              <a:ext uri="{FF2B5EF4-FFF2-40B4-BE49-F238E27FC236}">
                <a16:creationId xmlns:a16="http://schemas.microsoft.com/office/drawing/2014/main" id="{9CFC38E8-13E6-48D3-A87F-989F53FA7986}"/>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052308" y="277745"/>
            <a:ext cx="883460" cy="880573"/>
          </a:xfrm>
          <a:prstGeom prst="rect">
            <a:avLst/>
          </a:prstGeom>
        </p:spPr>
      </p:pic>
      <p:sp>
        <p:nvSpPr>
          <p:cNvPr id="11" name="Rectangle 10">
            <a:extLst>
              <a:ext uri="{FF2B5EF4-FFF2-40B4-BE49-F238E27FC236}">
                <a16:creationId xmlns:a16="http://schemas.microsoft.com/office/drawing/2014/main" id="{00960907-619B-4501-922D-BCF53F72C280}"/>
              </a:ext>
            </a:extLst>
          </p:cNvPr>
          <p:cNvSpPr/>
          <p:nvPr userDrawn="1"/>
        </p:nvSpPr>
        <p:spPr bwMode="gray">
          <a:xfrm flipH="1">
            <a:off x="248475" y="277745"/>
            <a:ext cx="119271" cy="867658"/>
          </a:xfrm>
          <a:prstGeom prst="rect">
            <a:avLst/>
          </a:prstGeom>
          <a:gradFill flip="none" rotWithShape="1">
            <a:gsLst>
              <a:gs pos="52000">
                <a:schemeClr val="accent2"/>
              </a:gs>
              <a:gs pos="0">
                <a:schemeClr val="accent3"/>
              </a:gs>
              <a:gs pos="100000">
                <a:schemeClr val="accent1"/>
              </a:gs>
            </a:gsLst>
            <a:lin ang="54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2" name="Copyright">
            <a:extLst>
              <a:ext uri="{FF2B5EF4-FFF2-40B4-BE49-F238E27FC236}">
                <a16:creationId xmlns:a16="http://schemas.microsoft.com/office/drawing/2014/main" id="{D121D370-311F-417D-BF87-6C315582E8BD}"/>
              </a:ext>
            </a:extLst>
          </p:cNvPr>
          <p:cNvSpPr txBox="1"/>
          <p:nvPr userDrawn="1"/>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13" name="TextBox 12">
            <a:extLst>
              <a:ext uri="{FF2B5EF4-FFF2-40B4-BE49-F238E27FC236}">
                <a16:creationId xmlns:a16="http://schemas.microsoft.com/office/drawing/2014/main" id="{B9C8E1D8-82B5-4DFA-A84D-B9CE88359D4F}"/>
              </a:ext>
            </a:extLst>
          </p:cNvPr>
          <p:cNvSpPr txBox="1"/>
          <p:nvPr userDrawn="1"/>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4" name="Picture 13" descr="A picture containing laser&#10;&#10;Description automatically generated">
            <a:extLst>
              <a:ext uri="{FF2B5EF4-FFF2-40B4-BE49-F238E27FC236}">
                <a16:creationId xmlns:a16="http://schemas.microsoft.com/office/drawing/2014/main" id="{8232BD63-7DA8-4931-B3A2-7CA67E098049}"/>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052308" y="277745"/>
            <a:ext cx="883460" cy="880573"/>
          </a:xfrm>
          <a:prstGeom prst="rect">
            <a:avLst/>
          </a:prstGeom>
        </p:spPr>
      </p:pic>
      <p:sp>
        <p:nvSpPr>
          <p:cNvPr id="15" name="Text Placeholder 5">
            <a:extLst>
              <a:ext uri="{FF2B5EF4-FFF2-40B4-BE49-F238E27FC236}">
                <a16:creationId xmlns:a16="http://schemas.microsoft.com/office/drawing/2014/main" id="{4ACC5F5C-C44C-4ADA-B953-806897387AAE}"/>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sz="1600">
                <a:solidFill>
                  <a:schemeClr val="bg1"/>
                </a:solidFill>
              </a:defRPr>
            </a:lvl1pPr>
          </a:lstStyle>
          <a:p>
            <a:pPr lvl="0"/>
            <a:r>
              <a:rPr lang="en-US"/>
              <a:t>Subtitle</a:t>
            </a:r>
          </a:p>
        </p:txBody>
      </p:sp>
    </p:spTree>
    <p:extLst>
      <p:ext uri="{BB962C8B-B14F-4D97-AF65-F5344CB8AC3E}">
        <p14:creationId xmlns:p14="http://schemas.microsoft.com/office/powerpoint/2010/main" val="345063058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ontent 4_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a:xfrm>
            <a:off x="469901" y="277745"/>
            <a:ext cx="10432562" cy="400110"/>
          </a:xfrm>
        </p:spPr>
        <p:txBody>
          <a:bodyPr/>
          <a:lstStyle>
            <a:lvl1pPr>
              <a:defRPr>
                <a:solidFill>
                  <a:schemeClr val="bg1"/>
                </a:solidFill>
              </a:defRPr>
            </a:lvl1pPr>
          </a:lstStyle>
          <a:p>
            <a:r>
              <a:rPr lang="en-US"/>
              <a:t>Click to edit Master title style</a:t>
            </a:r>
          </a:p>
        </p:txBody>
      </p:sp>
      <p:sp>
        <p:nvSpPr>
          <p:cNvPr id="9" name="Copyright">
            <a:extLst>
              <a:ext uri="{FF2B5EF4-FFF2-40B4-BE49-F238E27FC236}">
                <a16:creationId xmlns:a16="http://schemas.microsoft.com/office/drawing/2014/main" id="{ADD31008-2CFE-40F2-A9EC-946BFD90112D}"/>
              </a:ext>
            </a:extLst>
          </p:cNvPr>
          <p:cNvSpPr txBox="1"/>
          <p:nvPr/>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10" name="TextBox 9">
            <a:extLst>
              <a:ext uri="{FF2B5EF4-FFF2-40B4-BE49-F238E27FC236}">
                <a16:creationId xmlns:a16="http://schemas.microsoft.com/office/drawing/2014/main" id="{A2A29C3B-B033-4609-9B36-F28EB2D581B6}"/>
              </a:ext>
            </a:extLst>
          </p:cNvPr>
          <p:cNvSpPr txBox="1"/>
          <p:nvPr/>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1" name="Picture 10" descr="A picture containing laser&#10;&#10;Description automatically generated">
            <a:extLst>
              <a:ext uri="{FF2B5EF4-FFF2-40B4-BE49-F238E27FC236}">
                <a16:creationId xmlns:a16="http://schemas.microsoft.com/office/drawing/2014/main" id="{DEF1D6B1-F8EC-43D1-B5BB-2CB52DBCBACB}"/>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052308" y="277745"/>
            <a:ext cx="883460" cy="880573"/>
          </a:xfrm>
          <a:prstGeom prst="rect">
            <a:avLst/>
          </a:prstGeom>
        </p:spPr>
      </p:pic>
      <p:cxnSp>
        <p:nvCxnSpPr>
          <p:cNvPr id="12" name="Straight Connector 11">
            <a:extLst>
              <a:ext uri="{FF2B5EF4-FFF2-40B4-BE49-F238E27FC236}">
                <a16:creationId xmlns:a16="http://schemas.microsoft.com/office/drawing/2014/main" id="{2804AC1F-B532-43FA-93C6-2A046AD7CC52}"/>
              </a:ext>
            </a:extLst>
          </p:cNvPr>
          <p:cNvCxnSpPr>
            <a:cxnSpLocks/>
          </p:cNvCxnSpPr>
          <p:nvPr userDrawn="1"/>
        </p:nvCxnSpPr>
        <p:spPr>
          <a:xfrm flipV="1">
            <a:off x="0" y="693267"/>
            <a:ext cx="10972800" cy="1"/>
          </a:xfrm>
          <a:prstGeom prst="line">
            <a:avLst/>
          </a:prstGeom>
          <a:ln w="19050" cap="rnd">
            <a:gradFill flip="none" rotWithShape="1">
              <a:gsLst>
                <a:gs pos="0">
                  <a:srgbClr val="86BC25"/>
                </a:gs>
                <a:gs pos="98230">
                  <a:srgbClr val="C4D600"/>
                </a:gs>
                <a:gs pos="75000">
                  <a:srgbClr val="86BC25"/>
                </a:gs>
                <a:gs pos="29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D92B5E9-6C1F-4650-956D-3C0821BBB2C5}"/>
              </a:ext>
            </a:extLst>
          </p:cNvPr>
          <p:cNvCxnSpPr>
            <a:cxnSpLocks/>
          </p:cNvCxnSpPr>
          <p:nvPr userDrawn="1"/>
        </p:nvCxnSpPr>
        <p:spPr>
          <a:xfrm>
            <a:off x="12009120" y="693267"/>
            <a:ext cx="182880" cy="0"/>
          </a:xfrm>
          <a:prstGeom prst="line">
            <a:avLst/>
          </a:prstGeom>
          <a:ln w="19050" cap="rnd">
            <a:gradFill>
              <a:gsLst>
                <a:gs pos="0">
                  <a:srgbClr val="C4D600"/>
                </a:gs>
                <a:gs pos="100000">
                  <a:srgbClr val="86BC25"/>
                </a:gs>
              </a:gsLst>
              <a:lin ang="5400000" scaled="1"/>
            </a:gradFill>
          </a:ln>
        </p:spPr>
        <p:style>
          <a:lnRef idx="1">
            <a:schemeClr val="accent1"/>
          </a:lnRef>
          <a:fillRef idx="0">
            <a:schemeClr val="accent1"/>
          </a:fillRef>
          <a:effectRef idx="0">
            <a:schemeClr val="accent1"/>
          </a:effectRef>
          <a:fontRef idx="minor">
            <a:schemeClr val="tx1"/>
          </a:fontRef>
        </p:style>
      </p:cxnSp>
      <p:sp>
        <p:nvSpPr>
          <p:cNvPr id="14" name="Copyright">
            <a:extLst>
              <a:ext uri="{FF2B5EF4-FFF2-40B4-BE49-F238E27FC236}">
                <a16:creationId xmlns:a16="http://schemas.microsoft.com/office/drawing/2014/main" id="{38812BA0-41B1-44A3-8188-0A9E3614E05E}"/>
              </a:ext>
            </a:extLst>
          </p:cNvPr>
          <p:cNvSpPr txBox="1"/>
          <p:nvPr userDrawn="1"/>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15" name="TextBox 14">
            <a:extLst>
              <a:ext uri="{FF2B5EF4-FFF2-40B4-BE49-F238E27FC236}">
                <a16:creationId xmlns:a16="http://schemas.microsoft.com/office/drawing/2014/main" id="{9360EDA3-1F5F-4025-882A-73A4F47C2AA3}"/>
              </a:ext>
            </a:extLst>
          </p:cNvPr>
          <p:cNvSpPr txBox="1"/>
          <p:nvPr userDrawn="1"/>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6" name="Picture 15" descr="A picture containing laser&#10;&#10;Description automatically generated">
            <a:extLst>
              <a:ext uri="{FF2B5EF4-FFF2-40B4-BE49-F238E27FC236}">
                <a16:creationId xmlns:a16="http://schemas.microsoft.com/office/drawing/2014/main" id="{22CD0BC8-4A0A-45E6-9D46-262DCC5C4890}"/>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052308" y="277745"/>
            <a:ext cx="883460" cy="880573"/>
          </a:xfrm>
          <a:prstGeom prst="rect">
            <a:avLst/>
          </a:prstGeom>
        </p:spPr>
      </p:pic>
      <p:sp>
        <p:nvSpPr>
          <p:cNvPr id="17" name="Text Placeholder 5">
            <a:extLst>
              <a:ext uri="{FF2B5EF4-FFF2-40B4-BE49-F238E27FC236}">
                <a16:creationId xmlns:a16="http://schemas.microsoft.com/office/drawing/2014/main" id="{F62A9BE0-4A26-4EA9-8FA0-D722DD64A3F1}"/>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sz="1600">
                <a:solidFill>
                  <a:schemeClr val="bg1"/>
                </a:solidFill>
              </a:defRPr>
            </a:lvl1pPr>
          </a:lstStyle>
          <a:p>
            <a:pPr lvl="0"/>
            <a:r>
              <a:rPr lang="en-US"/>
              <a:t>Subtitle</a:t>
            </a:r>
          </a:p>
        </p:txBody>
      </p:sp>
    </p:spTree>
    <p:extLst>
      <p:ext uri="{BB962C8B-B14F-4D97-AF65-F5344CB8AC3E}">
        <p14:creationId xmlns:p14="http://schemas.microsoft.com/office/powerpoint/2010/main" val="423013807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1_Discussion / Updates">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pic>
        <p:nvPicPr>
          <p:cNvPr id="3" name="Picture 2" descr="A picture containing laser&#10;&#10;Description automatically generated">
            <a:extLst>
              <a:ext uri="{FF2B5EF4-FFF2-40B4-BE49-F238E27FC236}">
                <a16:creationId xmlns:a16="http://schemas.microsoft.com/office/drawing/2014/main" id="{AF2C7B5B-A484-43C3-8BE8-24C1C1F19B10}"/>
              </a:ext>
            </a:extLst>
          </p:cNvPr>
          <p:cNvPicPr>
            <a:picLocks noChangeAspect="1"/>
          </p:cNvPicPr>
          <p:nvPr/>
        </p:nvPicPr>
        <p:blipFill rotWithShape="1">
          <a:blip r:embed="rId4">
            <a:extLst>
              <a:ext uri="{28A0092B-C50C-407E-A947-70E740481C1C}">
                <a14:useLocalDpi xmlns:a14="http://schemas.microsoft.com/office/drawing/2010/main" val="0"/>
              </a:ext>
            </a:extLst>
          </a:blip>
          <a:srcRect l="12921" b="31957"/>
          <a:stretch/>
        </p:blipFill>
        <p:spPr>
          <a:xfrm rot="10800000">
            <a:off x="8272566" y="-1"/>
            <a:ext cx="3919434" cy="3052635"/>
          </a:xfrm>
          <a:prstGeom prst="rect">
            <a:avLst/>
          </a:prstGeom>
        </p:spPr>
      </p:pic>
      <p:cxnSp>
        <p:nvCxnSpPr>
          <p:cNvPr id="10" name="Straight Connector 9">
            <a:extLst>
              <a:ext uri="{FF2B5EF4-FFF2-40B4-BE49-F238E27FC236}">
                <a16:creationId xmlns:a16="http://schemas.microsoft.com/office/drawing/2014/main" id="{6C694DFE-BBA5-4903-83E8-FB30C97C214F}"/>
              </a:ext>
            </a:extLst>
          </p:cNvPr>
          <p:cNvCxnSpPr>
            <a:cxnSpLocks/>
          </p:cNvCxnSpPr>
          <p:nvPr/>
        </p:nvCxnSpPr>
        <p:spPr>
          <a:xfrm>
            <a:off x="0" y="1954838"/>
            <a:ext cx="4733363"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67AB44F-8F70-4CCE-8CD5-669D8ED32E60}"/>
              </a:ext>
            </a:extLst>
          </p:cNvPr>
          <p:cNvCxnSpPr>
            <a:cxnSpLocks/>
          </p:cNvCxnSpPr>
          <p:nvPr/>
        </p:nvCxnSpPr>
        <p:spPr>
          <a:xfrm>
            <a:off x="4289303" y="3766100"/>
            <a:ext cx="429717"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9A39260-326A-4950-B61A-A3A2BC7FFD52}"/>
              </a:ext>
            </a:extLst>
          </p:cNvPr>
          <p:cNvCxnSpPr>
            <a:cxnSpLocks/>
          </p:cNvCxnSpPr>
          <p:nvPr/>
        </p:nvCxnSpPr>
        <p:spPr>
          <a:xfrm>
            <a:off x="4733363" y="1951773"/>
            <a:ext cx="717645" cy="6"/>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cxnSp>
        <p:nvCxnSpPr>
          <p:cNvPr id="14" name="Straight Connector 13">
            <a:extLst>
              <a:ext uri="{FF2B5EF4-FFF2-40B4-BE49-F238E27FC236}">
                <a16:creationId xmlns:a16="http://schemas.microsoft.com/office/drawing/2014/main" id="{6E12B6BB-A098-425A-8735-CC6BB6A8D5B3}"/>
              </a:ext>
            </a:extLst>
          </p:cNvPr>
          <p:cNvCxnSpPr>
            <a:cxnSpLocks/>
          </p:cNvCxnSpPr>
          <p:nvPr/>
        </p:nvCxnSpPr>
        <p:spPr>
          <a:xfrm>
            <a:off x="4719017" y="3766100"/>
            <a:ext cx="4572000" cy="0"/>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sp>
        <p:nvSpPr>
          <p:cNvPr id="17" name="Text Placeholder 16">
            <a:extLst>
              <a:ext uri="{FF2B5EF4-FFF2-40B4-BE49-F238E27FC236}">
                <a16:creationId xmlns:a16="http://schemas.microsoft.com/office/drawing/2014/main" id="{79A85AA7-BA06-4986-8C62-9F017588EF4C}"/>
              </a:ext>
            </a:extLst>
          </p:cNvPr>
          <p:cNvSpPr>
            <a:spLocks noGrp="1"/>
          </p:cNvSpPr>
          <p:nvPr>
            <p:ph type="body" sz="quarter" idx="10" hasCustomPrompt="1"/>
          </p:nvPr>
        </p:nvSpPr>
        <p:spPr>
          <a:xfrm>
            <a:off x="469900" y="1251030"/>
            <a:ext cx="3819403" cy="430887"/>
          </a:xfrm>
          <a:prstGeom prst="rect">
            <a:avLst/>
          </a:prstGeom>
        </p:spPr>
        <p:txBody>
          <a:bodyPr lIns="0" tIns="0" rIns="0" bIns="0" anchor="b" anchorCtr="0">
            <a:spAutoFit/>
          </a:bodyPr>
          <a:lstStyle>
            <a:lvl1pPr>
              <a:defRPr kumimoji="0" lang="en-US" sz="2800" b="1" i="0" u="none" strike="noStrike" kern="1200" cap="none" spc="0" normalizeH="0" baseline="0" dirty="0">
                <a:ln>
                  <a:noFill/>
                </a:ln>
                <a:solidFill>
                  <a:prstClr val="whit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lvl2pPr>
            <a:lvl3pPr>
              <a:defRPr/>
            </a:lvl3pPr>
            <a:lvl4pPr>
              <a:defRPr/>
            </a:lvl4pPr>
            <a:lvl5pPr>
              <a:defRPr/>
            </a:lvl5pPr>
          </a:lstStyle>
          <a:p>
            <a:pPr marL="0" marR="0" lvl="0" indent="0" algn="l" defTabSz="1219170" rtl="0" eaLnBrk="1" fontAlgn="auto" latinLnBrk="0" hangingPunct="1">
              <a:lnSpc>
                <a:spcPct val="100000"/>
              </a:lnSpc>
              <a:spcBef>
                <a:spcPts val="0"/>
              </a:spcBef>
              <a:spcAft>
                <a:spcPts val="1200"/>
              </a:spcAft>
              <a:buClrTx/>
              <a:buSzPct val="100000"/>
              <a:buFontTx/>
              <a:buNone/>
              <a:tabLst/>
              <a:defRPr/>
            </a:pPr>
            <a:r>
              <a:rPr lang="en-US"/>
              <a:t>Topic</a:t>
            </a:r>
          </a:p>
        </p:txBody>
      </p:sp>
      <p:sp>
        <p:nvSpPr>
          <p:cNvPr id="20" name="Text Placeholder 19">
            <a:extLst>
              <a:ext uri="{FF2B5EF4-FFF2-40B4-BE49-F238E27FC236}">
                <a16:creationId xmlns:a16="http://schemas.microsoft.com/office/drawing/2014/main" id="{025CC1F9-E01C-4E34-80C3-7474D31B78A4}"/>
              </a:ext>
            </a:extLst>
          </p:cNvPr>
          <p:cNvSpPr>
            <a:spLocks noGrp="1"/>
          </p:cNvSpPr>
          <p:nvPr>
            <p:ph type="body" sz="quarter" idx="11" hasCustomPrompt="1"/>
          </p:nvPr>
        </p:nvSpPr>
        <p:spPr>
          <a:xfrm>
            <a:off x="4856162" y="3322917"/>
            <a:ext cx="4287837" cy="374650"/>
          </a:xfrm>
          <a:prstGeom prst="rect">
            <a:avLst/>
          </a:prstGeom>
        </p:spPr>
        <p:txBody>
          <a:bodyPr anchor="b"/>
          <a:lstStyle>
            <a:lvl1pPr>
              <a:defRPr kumimoji="0" lang="en-US" sz="1600" b="1" i="0" u="none" strike="noStrike" kern="1200" cap="none" spc="300" normalizeH="0" baseline="0" noProof="0" dirty="0" smtClean="0">
                <a:ln>
                  <a:noFill/>
                </a:ln>
                <a:solidFill>
                  <a:schemeClr val="bg1"/>
                </a:solidFill>
                <a:effectLst/>
                <a:uLnTx/>
                <a:uFillTx/>
                <a:latin typeface="+mj-lt"/>
                <a:ea typeface="Open Sans Semibold" panose="020B0706030804020204" pitchFamily="34" charset="0"/>
                <a:cs typeface="Open Sans Semibold" panose="020B0706030804020204" pitchFamily="34" charset="0"/>
              </a:defRPr>
            </a:lvl1pPr>
          </a:lstStyle>
          <a:p>
            <a:pPr lvl="0"/>
            <a:r>
              <a:rPr lang="en-US"/>
              <a:t>DISCUSSION Qs / UPDATES</a:t>
            </a:r>
          </a:p>
        </p:txBody>
      </p:sp>
      <p:sp>
        <p:nvSpPr>
          <p:cNvPr id="22" name="Text Placeholder 21">
            <a:extLst>
              <a:ext uri="{FF2B5EF4-FFF2-40B4-BE49-F238E27FC236}">
                <a16:creationId xmlns:a16="http://schemas.microsoft.com/office/drawing/2014/main" id="{E28CFEDE-5558-4BC3-A02E-B73AD86C4EDB}"/>
              </a:ext>
            </a:extLst>
          </p:cNvPr>
          <p:cNvSpPr>
            <a:spLocks noGrp="1"/>
          </p:cNvSpPr>
          <p:nvPr>
            <p:ph type="body" sz="quarter" idx="12"/>
          </p:nvPr>
        </p:nvSpPr>
        <p:spPr>
          <a:xfrm>
            <a:off x="4840288" y="3887031"/>
            <a:ext cx="6659562" cy="2464072"/>
          </a:xfrm>
          <a:prstGeom prst="rect">
            <a:avLst/>
          </a:prstGeom>
        </p:spPr>
        <p:txBody>
          <a:bodyPr/>
          <a:lstStyle>
            <a:lvl1pPr marL="288925" indent="-288925">
              <a:spcAft>
                <a:spcPts val="600"/>
              </a:spcAft>
              <a:buClr>
                <a:schemeClr val="accent3"/>
              </a:buClr>
              <a:buFont typeface="Symbol" panose="05050102010706020507" pitchFamily="18" charset="2"/>
              <a:buChar char="®"/>
              <a:defRPr sz="1400">
                <a:solidFill>
                  <a:schemeClr val="bg1"/>
                </a:solidFill>
              </a:defRPr>
            </a:lvl1pPr>
          </a:lstStyle>
          <a:p>
            <a:pPr lvl="0"/>
            <a:r>
              <a:rPr lang="en-US"/>
              <a:t>Click to edit Master text styles</a:t>
            </a:r>
          </a:p>
        </p:txBody>
      </p:sp>
      <p:sp>
        <p:nvSpPr>
          <p:cNvPr id="12" name="Copyright">
            <a:extLst>
              <a:ext uri="{FF2B5EF4-FFF2-40B4-BE49-F238E27FC236}">
                <a16:creationId xmlns:a16="http://schemas.microsoft.com/office/drawing/2014/main" id="{4A0CB83B-DCDB-4526-B40A-F103F6A1FA64}"/>
              </a:ext>
            </a:extLst>
          </p:cNvPr>
          <p:cNvSpPr txBox="1"/>
          <p:nvPr/>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15" name="TextBox 14">
            <a:extLst>
              <a:ext uri="{FF2B5EF4-FFF2-40B4-BE49-F238E27FC236}">
                <a16:creationId xmlns:a16="http://schemas.microsoft.com/office/drawing/2014/main" id="{3A677BE5-FB0F-4514-9E3E-CCB4A2849D09}"/>
              </a:ext>
            </a:extLst>
          </p:cNvPr>
          <p:cNvSpPr txBox="1"/>
          <p:nvPr/>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6" name="Picture 15" descr="A picture containing laser&#10;&#10;Description automatically generated">
            <a:extLst>
              <a:ext uri="{FF2B5EF4-FFF2-40B4-BE49-F238E27FC236}">
                <a16:creationId xmlns:a16="http://schemas.microsoft.com/office/drawing/2014/main" id="{47F522FD-7373-403C-808B-465F091FE3E9}"/>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2921" b="31957"/>
          <a:stretch/>
        </p:blipFill>
        <p:spPr>
          <a:xfrm rot="10800000">
            <a:off x="8272566" y="-1"/>
            <a:ext cx="3919434" cy="3052635"/>
          </a:xfrm>
          <a:prstGeom prst="rect">
            <a:avLst/>
          </a:prstGeom>
        </p:spPr>
      </p:pic>
      <p:cxnSp>
        <p:nvCxnSpPr>
          <p:cNvPr id="18" name="Straight Connector 17">
            <a:extLst>
              <a:ext uri="{FF2B5EF4-FFF2-40B4-BE49-F238E27FC236}">
                <a16:creationId xmlns:a16="http://schemas.microsoft.com/office/drawing/2014/main" id="{A3F4856E-44BC-46BE-B013-99A57CB2BEE2}"/>
              </a:ext>
            </a:extLst>
          </p:cNvPr>
          <p:cNvCxnSpPr>
            <a:cxnSpLocks/>
          </p:cNvCxnSpPr>
          <p:nvPr userDrawn="1"/>
        </p:nvCxnSpPr>
        <p:spPr>
          <a:xfrm>
            <a:off x="0" y="1954838"/>
            <a:ext cx="4733363"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E2A02FF-8431-463A-AC11-583FB2A15F90}"/>
              </a:ext>
            </a:extLst>
          </p:cNvPr>
          <p:cNvCxnSpPr>
            <a:cxnSpLocks/>
          </p:cNvCxnSpPr>
          <p:nvPr userDrawn="1"/>
        </p:nvCxnSpPr>
        <p:spPr>
          <a:xfrm>
            <a:off x="4289303" y="3766100"/>
            <a:ext cx="429717"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C2F098-AB8A-45DC-9944-6F19B64E1228}"/>
              </a:ext>
            </a:extLst>
          </p:cNvPr>
          <p:cNvCxnSpPr>
            <a:cxnSpLocks/>
          </p:cNvCxnSpPr>
          <p:nvPr userDrawn="1"/>
        </p:nvCxnSpPr>
        <p:spPr>
          <a:xfrm>
            <a:off x="4733363" y="1951773"/>
            <a:ext cx="717645" cy="6"/>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cxnSp>
        <p:nvCxnSpPr>
          <p:cNvPr id="23" name="Straight Connector 22">
            <a:extLst>
              <a:ext uri="{FF2B5EF4-FFF2-40B4-BE49-F238E27FC236}">
                <a16:creationId xmlns:a16="http://schemas.microsoft.com/office/drawing/2014/main" id="{B6229E41-229D-49B6-8286-CB3FE783D739}"/>
              </a:ext>
            </a:extLst>
          </p:cNvPr>
          <p:cNvCxnSpPr>
            <a:cxnSpLocks/>
          </p:cNvCxnSpPr>
          <p:nvPr userDrawn="1"/>
        </p:nvCxnSpPr>
        <p:spPr>
          <a:xfrm>
            <a:off x="4719017" y="3766100"/>
            <a:ext cx="4572000" cy="0"/>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sp>
        <p:nvSpPr>
          <p:cNvPr id="24" name="Copyright">
            <a:extLst>
              <a:ext uri="{FF2B5EF4-FFF2-40B4-BE49-F238E27FC236}">
                <a16:creationId xmlns:a16="http://schemas.microsoft.com/office/drawing/2014/main" id="{E1475FC2-0641-416B-9DEE-5A3E46546353}"/>
              </a:ext>
            </a:extLst>
          </p:cNvPr>
          <p:cNvSpPr txBox="1"/>
          <p:nvPr userDrawn="1"/>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25" name="TextBox 24">
            <a:extLst>
              <a:ext uri="{FF2B5EF4-FFF2-40B4-BE49-F238E27FC236}">
                <a16:creationId xmlns:a16="http://schemas.microsoft.com/office/drawing/2014/main" id="{F2B70917-72CA-4259-BBE0-083F94DFFDB3}"/>
              </a:ext>
            </a:extLst>
          </p:cNvPr>
          <p:cNvSpPr txBox="1"/>
          <p:nvPr userDrawn="1"/>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8542182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Divider 1_B">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B86170-2840-4123-95FC-AA764566AB6C}"/>
              </a:ext>
            </a:extLst>
          </p:cNvPr>
          <p:cNvPicPr>
            <a:picLocks noChangeAspect="1"/>
          </p:cNvPicPr>
          <p:nvPr/>
        </p:nvPicPr>
        <p:blipFill rotWithShape="1">
          <a:blip r:embed="rId2"/>
          <a:srcRect l="63268"/>
          <a:stretch/>
        </p:blipFill>
        <p:spPr>
          <a:xfrm>
            <a:off x="0" y="0"/>
            <a:ext cx="2203311" cy="6858000"/>
          </a:xfrm>
          <a:prstGeom prst="rect">
            <a:avLst/>
          </a:prstGeom>
        </p:spPr>
      </p:pic>
      <p:grpSp>
        <p:nvGrpSpPr>
          <p:cNvPr id="4" name="Group 3">
            <a:extLst>
              <a:ext uri="{FF2B5EF4-FFF2-40B4-BE49-F238E27FC236}">
                <a16:creationId xmlns:a16="http://schemas.microsoft.com/office/drawing/2014/main" id="{8D5BCC35-C4AE-4F5D-833C-9CC2AAFC50D2}"/>
              </a:ext>
            </a:extLst>
          </p:cNvPr>
          <p:cNvGrpSpPr/>
          <p:nvPr/>
        </p:nvGrpSpPr>
        <p:grpSpPr>
          <a:xfrm>
            <a:off x="2900757" y="3459776"/>
            <a:ext cx="1506056" cy="0"/>
            <a:chOff x="6335918" y="3329609"/>
            <a:chExt cx="1506056" cy="0"/>
          </a:xfrm>
        </p:grpSpPr>
        <p:cxnSp>
          <p:nvCxnSpPr>
            <p:cNvPr id="7" name="Straight Connector 6">
              <a:extLst>
                <a:ext uri="{FF2B5EF4-FFF2-40B4-BE49-F238E27FC236}">
                  <a16:creationId xmlns:a16="http://schemas.microsoft.com/office/drawing/2014/main" id="{2F059AFF-9341-4324-9F9D-DB1CCCC0C88A}"/>
                </a:ext>
              </a:extLst>
            </p:cNvPr>
            <p:cNvCxnSpPr>
              <a:cxnSpLocks/>
            </p:cNvCxnSpPr>
            <p:nvPr/>
          </p:nvCxnSpPr>
          <p:spPr>
            <a:xfrm>
              <a:off x="6335918" y="3329609"/>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B31E08B-93D9-40B9-B0F4-29316D559C3D}"/>
                </a:ext>
              </a:extLst>
            </p:cNvPr>
            <p:cNvCxnSpPr>
              <a:cxnSpLocks/>
            </p:cNvCxnSpPr>
            <p:nvPr/>
          </p:nvCxnSpPr>
          <p:spPr>
            <a:xfrm>
              <a:off x="6763300" y="3329609"/>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13" name="Picture 12">
            <a:extLst>
              <a:ext uri="{FF2B5EF4-FFF2-40B4-BE49-F238E27FC236}">
                <a16:creationId xmlns:a16="http://schemas.microsoft.com/office/drawing/2014/main" id="{30CEB828-64E4-4B42-8D68-5901A87E5382}"/>
              </a:ext>
            </a:extLst>
          </p:cNvPr>
          <p:cNvPicPr>
            <a:picLocks noChangeAspect="1"/>
          </p:cNvPicPr>
          <p:nvPr/>
        </p:nvPicPr>
        <p:blipFill rotWithShape="1">
          <a:blip r:embed="rId3"/>
          <a:srcRect r="3342"/>
          <a:stretch/>
        </p:blipFill>
        <p:spPr>
          <a:xfrm>
            <a:off x="5404103" y="-1"/>
            <a:ext cx="6787897" cy="6858000"/>
          </a:xfrm>
          <a:prstGeom prst="rect">
            <a:avLst/>
          </a:prstGeom>
        </p:spPr>
      </p:pic>
      <p:sp>
        <p:nvSpPr>
          <p:cNvPr id="15" name="Text Placeholder 14">
            <a:extLst>
              <a:ext uri="{FF2B5EF4-FFF2-40B4-BE49-F238E27FC236}">
                <a16:creationId xmlns:a16="http://schemas.microsoft.com/office/drawing/2014/main" id="{A8688B36-82F4-4904-9F70-6683F1E200EE}"/>
              </a:ext>
            </a:extLst>
          </p:cNvPr>
          <p:cNvSpPr>
            <a:spLocks noGrp="1"/>
          </p:cNvSpPr>
          <p:nvPr>
            <p:ph type="body" sz="quarter" idx="10" hasCustomPrompt="1"/>
          </p:nvPr>
        </p:nvSpPr>
        <p:spPr>
          <a:xfrm>
            <a:off x="2900757" y="2905779"/>
            <a:ext cx="5159878" cy="523220"/>
          </a:xfrm>
          <a:prstGeom prst="rect">
            <a:avLst/>
          </a:prstGeom>
        </p:spPr>
        <p:txBody>
          <a:bodyPr wrap="square" lIns="0" rIns="0" anchor="b">
            <a:spAutoFit/>
          </a:bodyPr>
          <a:lstStyle>
            <a:lvl1pPr>
              <a:defRPr kumimoji="0" lang="en-US" sz="2800" b="1" i="0" u="none" strike="noStrike" kern="1200" cap="none" spc="0" normalizeH="0" baseline="0" dirty="0">
                <a:ln>
                  <a:noFill/>
                </a:ln>
                <a:solidFill>
                  <a:schemeClr val="bg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lvl2pPr>
            <a:lvl3pPr>
              <a:defRPr/>
            </a:lvl3pPr>
            <a:lvl4pPr>
              <a:defRPr/>
            </a:lvl4pPr>
            <a:lvl5pPr>
              <a:defRPr/>
            </a:lvl5pPr>
          </a:lstStyle>
          <a:p>
            <a:pPr marL="0" marR="0" lvl="0" indent="0" algn="l" defTabSz="1219170" rtl="0" eaLnBrk="1" fontAlgn="auto" latinLnBrk="0" hangingPunct="1">
              <a:lnSpc>
                <a:spcPct val="100000"/>
              </a:lnSpc>
              <a:spcBef>
                <a:spcPts val="0"/>
              </a:spcBef>
              <a:spcAft>
                <a:spcPts val="1200"/>
              </a:spcAft>
              <a:buClrTx/>
              <a:buSzPct val="100000"/>
              <a:buFontTx/>
              <a:buNone/>
              <a:tabLst/>
              <a:defRPr/>
            </a:pPr>
            <a:r>
              <a:rPr lang="en-US"/>
              <a:t>Title</a:t>
            </a:r>
          </a:p>
        </p:txBody>
      </p:sp>
      <p:sp>
        <p:nvSpPr>
          <p:cNvPr id="17" name="Text Placeholder 16">
            <a:extLst>
              <a:ext uri="{FF2B5EF4-FFF2-40B4-BE49-F238E27FC236}">
                <a16:creationId xmlns:a16="http://schemas.microsoft.com/office/drawing/2014/main" id="{FE2EA043-66CF-419A-8249-2F9FAB7F6E69}"/>
              </a:ext>
            </a:extLst>
          </p:cNvPr>
          <p:cNvSpPr>
            <a:spLocks noGrp="1"/>
          </p:cNvSpPr>
          <p:nvPr>
            <p:ph type="body" sz="quarter" idx="11" hasCustomPrompt="1"/>
          </p:nvPr>
        </p:nvSpPr>
        <p:spPr>
          <a:xfrm>
            <a:off x="2900757" y="3605708"/>
            <a:ext cx="5159878" cy="400110"/>
          </a:xfrm>
          <a:prstGeom prst="rect">
            <a:avLst/>
          </a:prstGeom>
        </p:spPr>
        <p:txBody>
          <a:bodyPr wrap="square" lIns="0" rIns="0">
            <a:spAutoFit/>
          </a:bodyPr>
          <a:lstStyle>
            <a:lvl1pPr>
              <a:defRPr kumimoji="0" lang="en-US" sz="2000" b="0" i="0" u="none" strike="noStrike" kern="1200" cap="none" spc="100" normalizeH="0" baseline="0" noProof="0" dirty="0" smtClean="0">
                <a:ln>
                  <a:noFill/>
                </a:ln>
                <a:solidFill>
                  <a:schemeClr val="bg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marL="0" lvl="0" indent="0" algn="l" defTabSz="914400" rtl="0" eaLnBrk="1" latinLnBrk="0" hangingPunct="1">
              <a:spcBef>
                <a:spcPts val="0"/>
              </a:spcBef>
              <a:spcAft>
                <a:spcPts val="1000"/>
              </a:spcAft>
              <a:buSzPct val="100000"/>
              <a:buFontTx/>
              <a:buNone/>
            </a:pPr>
            <a:r>
              <a:rPr lang="en-US"/>
              <a:t>Subtitle</a:t>
            </a:r>
          </a:p>
        </p:txBody>
      </p:sp>
      <p:pic>
        <p:nvPicPr>
          <p:cNvPr id="11" name="Picture 10">
            <a:extLst>
              <a:ext uri="{FF2B5EF4-FFF2-40B4-BE49-F238E27FC236}">
                <a16:creationId xmlns:a16="http://schemas.microsoft.com/office/drawing/2014/main" id="{91194AB2-50DA-4791-9DDC-FB8DA21E82B4}"/>
              </a:ext>
            </a:extLst>
          </p:cNvPr>
          <p:cNvPicPr>
            <a:picLocks noChangeAspect="1"/>
          </p:cNvPicPr>
          <p:nvPr userDrawn="1"/>
        </p:nvPicPr>
        <p:blipFill rotWithShape="1">
          <a:blip r:embed="rId2"/>
          <a:srcRect l="63268"/>
          <a:stretch/>
        </p:blipFill>
        <p:spPr>
          <a:xfrm>
            <a:off x="0" y="0"/>
            <a:ext cx="2203311" cy="6858000"/>
          </a:xfrm>
          <a:prstGeom prst="rect">
            <a:avLst/>
          </a:prstGeom>
        </p:spPr>
      </p:pic>
      <p:grpSp>
        <p:nvGrpSpPr>
          <p:cNvPr id="12" name="Group 11">
            <a:extLst>
              <a:ext uri="{FF2B5EF4-FFF2-40B4-BE49-F238E27FC236}">
                <a16:creationId xmlns:a16="http://schemas.microsoft.com/office/drawing/2014/main" id="{6EF46F36-B9C6-4718-BA40-D95FB1786681}"/>
              </a:ext>
            </a:extLst>
          </p:cNvPr>
          <p:cNvGrpSpPr/>
          <p:nvPr userDrawn="1"/>
        </p:nvGrpSpPr>
        <p:grpSpPr>
          <a:xfrm>
            <a:off x="2900757" y="3459776"/>
            <a:ext cx="1506056" cy="0"/>
            <a:chOff x="6335918" y="3329609"/>
            <a:chExt cx="1506056" cy="0"/>
          </a:xfrm>
        </p:grpSpPr>
        <p:cxnSp>
          <p:nvCxnSpPr>
            <p:cNvPr id="14" name="Straight Connector 13">
              <a:extLst>
                <a:ext uri="{FF2B5EF4-FFF2-40B4-BE49-F238E27FC236}">
                  <a16:creationId xmlns:a16="http://schemas.microsoft.com/office/drawing/2014/main" id="{98D4A47D-1F67-4E07-8823-4317BDCE726F}"/>
                </a:ext>
              </a:extLst>
            </p:cNvPr>
            <p:cNvCxnSpPr>
              <a:cxnSpLocks/>
            </p:cNvCxnSpPr>
            <p:nvPr/>
          </p:nvCxnSpPr>
          <p:spPr>
            <a:xfrm>
              <a:off x="6335918" y="3329609"/>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7E18C33-F1BE-493A-B894-B3312AD3B57F}"/>
                </a:ext>
              </a:extLst>
            </p:cNvPr>
            <p:cNvCxnSpPr>
              <a:cxnSpLocks/>
            </p:cNvCxnSpPr>
            <p:nvPr/>
          </p:nvCxnSpPr>
          <p:spPr>
            <a:xfrm>
              <a:off x="6763300" y="3329609"/>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18" name="Picture 17">
            <a:extLst>
              <a:ext uri="{FF2B5EF4-FFF2-40B4-BE49-F238E27FC236}">
                <a16:creationId xmlns:a16="http://schemas.microsoft.com/office/drawing/2014/main" id="{099FE174-C60F-4604-B05C-007620DEE26B}"/>
              </a:ext>
            </a:extLst>
          </p:cNvPr>
          <p:cNvPicPr>
            <a:picLocks noChangeAspect="1"/>
          </p:cNvPicPr>
          <p:nvPr userDrawn="1"/>
        </p:nvPicPr>
        <p:blipFill rotWithShape="1">
          <a:blip r:embed="rId3"/>
          <a:srcRect r="3342"/>
          <a:stretch/>
        </p:blipFill>
        <p:spPr>
          <a:xfrm>
            <a:off x="5404103" y="-1"/>
            <a:ext cx="6787897" cy="6858000"/>
          </a:xfrm>
          <a:prstGeom prst="rect">
            <a:avLst/>
          </a:prstGeom>
        </p:spPr>
      </p:pic>
      <p:sp>
        <p:nvSpPr>
          <p:cNvPr id="10" name="Rectangle: Rounded Corners 9">
            <a:extLst>
              <a:ext uri="{FF2B5EF4-FFF2-40B4-BE49-F238E27FC236}">
                <a16:creationId xmlns:a16="http://schemas.microsoft.com/office/drawing/2014/main" id="{2D63914F-FB8C-4C98-B6C8-624381194294}"/>
              </a:ext>
            </a:extLst>
          </p:cNvPr>
          <p:cNvSpPr/>
          <p:nvPr/>
        </p:nvSpPr>
        <p:spPr bwMode="gray">
          <a:xfrm rot="2700000">
            <a:off x="1190295" y="2807528"/>
            <a:ext cx="1242943" cy="1242943"/>
          </a:xfrm>
          <a:prstGeom prst="roundRect">
            <a:avLst/>
          </a:prstGeom>
          <a:solidFill>
            <a:schemeClr val="tx1"/>
          </a:solidFill>
          <a:ln w="12700" algn="ctr">
            <a:solidFill>
              <a:schemeClr val="accent2"/>
            </a:solidFill>
            <a:miter lim="800000"/>
            <a:headEnd/>
            <a:tailEnd/>
          </a:ln>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Open Sans"/>
              <a:ea typeface="+mn-ea"/>
              <a:cs typeface="+mn-cs"/>
            </a:endParaRPr>
          </a:p>
        </p:txBody>
      </p:sp>
      <p:sp>
        <p:nvSpPr>
          <p:cNvPr id="19" name="Text Placeholder 18">
            <a:extLst>
              <a:ext uri="{FF2B5EF4-FFF2-40B4-BE49-F238E27FC236}">
                <a16:creationId xmlns:a16="http://schemas.microsoft.com/office/drawing/2014/main" id="{7C3CDEA6-5FAD-454D-BA81-DB9128ED151A}"/>
              </a:ext>
            </a:extLst>
          </p:cNvPr>
          <p:cNvSpPr>
            <a:spLocks noGrp="1"/>
          </p:cNvSpPr>
          <p:nvPr>
            <p:ph type="body" sz="quarter" idx="12" hasCustomPrompt="1"/>
          </p:nvPr>
        </p:nvSpPr>
        <p:spPr>
          <a:xfrm>
            <a:off x="1206928" y="2889249"/>
            <a:ext cx="1209675" cy="1079500"/>
          </a:xfrm>
          <a:prstGeom prst="rect">
            <a:avLst/>
          </a:prstGeom>
        </p:spPr>
        <p:txBody>
          <a:bodyPr lIns="0" tIns="0" rIns="0" bIns="0" anchor="ctr"/>
          <a:lstStyle>
            <a:lvl1pPr algn="ctr">
              <a:defRPr kumimoji="0" lang="en-US" sz="5400" b="1" i="0" u="none" strike="noStrike" kern="1200" cap="none" spc="0" normalizeH="0" baseline="0" dirty="0">
                <a:ln>
                  <a:noFill/>
                </a:ln>
                <a:solidFill>
                  <a:schemeClr val="bg1"/>
                </a:solidFill>
                <a:effectLst/>
                <a:uLnTx/>
                <a:uFillTx/>
                <a:latin typeface="+mj-lt"/>
                <a:ea typeface="Open Sans" panose="020B0606030504020204" pitchFamily="34" charset="0"/>
                <a:cs typeface="Calibri" panose="020F0502020204030204" pitchFamily="34" charset="0"/>
              </a:defRPr>
            </a:lvl1pPr>
            <a:lvl2pPr>
              <a:defRPr/>
            </a:lvl2pPr>
            <a:lvl3pPr>
              <a:defRPr/>
            </a:lvl3pPr>
            <a:lvl4pPr>
              <a:defRPr/>
            </a:lvl4pPr>
            <a:lvl5pPr>
              <a:defRPr/>
            </a:lvl5pPr>
          </a:lstStyle>
          <a:p>
            <a:pPr marL="0" marR="0" lvl="0" indent="0" algn="ctr" defTabSz="1219170" rtl="0" eaLnBrk="1" fontAlgn="auto" latinLnBrk="0" hangingPunct="1">
              <a:lnSpc>
                <a:spcPct val="100000"/>
              </a:lnSpc>
              <a:spcBef>
                <a:spcPts val="0"/>
              </a:spcBef>
              <a:spcAft>
                <a:spcPts val="1200"/>
              </a:spcAft>
              <a:buClrTx/>
              <a:buSzPct val="100000"/>
              <a:buFontTx/>
              <a:buNone/>
              <a:tabLst/>
              <a:defRPr/>
            </a:pPr>
            <a:r>
              <a:rPr lang="en-US"/>
              <a:t>#</a:t>
            </a:r>
          </a:p>
        </p:txBody>
      </p:sp>
    </p:spTree>
    <p:extLst>
      <p:ext uri="{BB962C8B-B14F-4D97-AF65-F5344CB8AC3E}">
        <p14:creationId xmlns:p14="http://schemas.microsoft.com/office/powerpoint/2010/main" val="146662471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2W">
    <p:spTree>
      <p:nvGrpSpPr>
        <p:cNvPr id="1" name=""/>
        <p:cNvGrpSpPr/>
        <p:nvPr/>
      </p:nvGrpSpPr>
      <p:grpSpPr>
        <a:xfrm>
          <a:off x="0" y="0"/>
          <a:ext cx="0" cy="0"/>
          <a:chOff x="0" y="0"/>
          <a:chExt cx="0" cy="0"/>
        </a:xfrm>
      </p:grpSpPr>
      <p:pic>
        <p:nvPicPr>
          <p:cNvPr id="45" name="Picture 44" descr="Shape, circle&#10;&#10;Description automatically generated">
            <a:extLst>
              <a:ext uri="{FF2B5EF4-FFF2-40B4-BE49-F238E27FC236}">
                <a16:creationId xmlns:a16="http://schemas.microsoft.com/office/drawing/2014/main" id="{A872EC1B-8A20-45EC-9207-3B77A2C9B3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sp>
        <p:nvSpPr>
          <p:cNvPr id="32" name="Text Placeholder 31">
            <a:extLst>
              <a:ext uri="{FF2B5EF4-FFF2-40B4-BE49-F238E27FC236}">
                <a16:creationId xmlns:a16="http://schemas.microsoft.com/office/drawing/2014/main" id="{199D8F16-C6DB-42F3-970B-0CEEEF1FC87A}"/>
              </a:ext>
            </a:extLst>
          </p:cNvPr>
          <p:cNvSpPr>
            <a:spLocks noGrp="1"/>
          </p:cNvSpPr>
          <p:nvPr>
            <p:ph type="body" sz="quarter" idx="14" hasCustomPrompt="1"/>
          </p:nvPr>
        </p:nvSpPr>
        <p:spPr>
          <a:xfrm>
            <a:off x="469900" y="6169149"/>
            <a:ext cx="5215048" cy="273050"/>
          </a:xfrm>
          <a:prstGeom prst="rect">
            <a:avLst/>
          </a:prstGeom>
        </p:spPr>
        <p:txBody>
          <a:bodyPr lIns="0" tIns="0" rIns="0" bIns="0" anchor="ctr"/>
          <a:lstStyle>
            <a:lvl1pPr>
              <a:defRPr lang="en-US" spc="300" baseline="0" dirty="0">
                <a:solidFill>
                  <a:schemeClr val="tx1"/>
                </a:solidFill>
                <a:ea typeface="Open Sans Semibold" panose="020B0706030804020204" pitchFamily="34" charset="0"/>
              </a:defRPr>
            </a:lvl1pPr>
          </a:lstStyle>
          <a:p>
            <a:pPr lvl="0"/>
            <a:r>
              <a:rPr lang="en-US"/>
              <a:t>MONTH DAY, YEAR</a:t>
            </a:r>
          </a:p>
        </p:txBody>
      </p:sp>
      <p:sp>
        <p:nvSpPr>
          <p:cNvPr id="30" name="Text Placeholder 29">
            <a:extLst>
              <a:ext uri="{FF2B5EF4-FFF2-40B4-BE49-F238E27FC236}">
                <a16:creationId xmlns:a16="http://schemas.microsoft.com/office/drawing/2014/main" id="{15133D6D-78AE-4BBD-B69C-FE2B77AAAD35}"/>
              </a:ext>
            </a:extLst>
          </p:cNvPr>
          <p:cNvSpPr>
            <a:spLocks noGrp="1"/>
          </p:cNvSpPr>
          <p:nvPr>
            <p:ph type="body" sz="quarter" idx="13" hasCustomPrompt="1"/>
          </p:nvPr>
        </p:nvSpPr>
        <p:spPr>
          <a:xfrm>
            <a:off x="469900" y="4207991"/>
            <a:ext cx="5215048" cy="492443"/>
          </a:xfrm>
          <a:prstGeom prst="rect">
            <a:avLst/>
          </a:prstGeom>
        </p:spPr>
        <p:txBody>
          <a:bodyPr wrap="square" lIns="0" tIns="0" rIns="0" bIns="0" anchor="b">
            <a:spAutoFit/>
          </a:bodyPr>
          <a:lstStyle>
            <a:lvl1pPr>
              <a:defRPr lang="en-US" sz="3200" dirty="0">
                <a:solidFill>
                  <a:schemeClr val="tx1"/>
                </a:solidFill>
                <a:latin typeface="+mj-lt"/>
                <a:ea typeface="Open Sans Light" panose="020B0306030504020204" pitchFamily="34" charset="0"/>
                <a:cs typeface="Open Sans Light" panose="020B0306030504020204" pitchFamily="34" charset="0"/>
              </a:defRPr>
            </a:lvl1pPr>
          </a:lstStyle>
          <a:p>
            <a:pPr lvl="0"/>
            <a:r>
              <a:rPr lang="en-US"/>
              <a:t>Title</a:t>
            </a:r>
          </a:p>
        </p:txBody>
      </p:sp>
      <p:grpSp>
        <p:nvGrpSpPr>
          <p:cNvPr id="3" name="Group 2">
            <a:extLst>
              <a:ext uri="{FF2B5EF4-FFF2-40B4-BE49-F238E27FC236}">
                <a16:creationId xmlns:a16="http://schemas.microsoft.com/office/drawing/2014/main" id="{03C0D796-7FA8-432F-A098-0813C95DF1D5}"/>
              </a:ext>
            </a:extLst>
          </p:cNvPr>
          <p:cNvGrpSpPr>
            <a:grpSpLocks noChangeAspect="1"/>
          </p:cNvGrpSpPr>
          <p:nvPr/>
        </p:nvGrpSpPr>
        <p:grpSpPr>
          <a:xfrm>
            <a:off x="469887" y="457761"/>
            <a:ext cx="1998000" cy="374400"/>
            <a:chOff x="398463" y="404813"/>
            <a:chExt cx="1627187" cy="307976"/>
          </a:xfrm>
          <a:solidFill>
            <a:schemeClr val="tx1"/>
          </a:solidFill>
        </p:grpSpPr>
        <p:sp>
          <p:nvSpPr>
            <p:cNvPr id="4" name="Oval 3">
              <a:extLst>
                <a:ext uri="{FF2B5EF4-FFF2-40B4-BE49-F238E27FC236}">
                  <a16:creationId xmlns:a16="http://schemas.microsoft.com/office/drawing/2014/main" id="{C6C2B83D-0090-4DC6-AF7E-F4BAA8070BCC}"/>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 name="Freeform 6">
              <a:extLst>
                <a:ext uri="{FF2B5EF4-FFF2-40B4-BE49-F238E27FC236}">
                  <a16:creationId xmlns:a16="http://schemas.microsoft.com/office/drawing/2014/main" id="{8967D3B5-67C7-4F57-A8BF-B3B91B63A037}"/>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6" name="Rectangle 5">
              <a:extLst>
                <a:ext uri="{FF2B5EF4-FFF2-40B4-BE49-F238E27FC236}">
                  <a16:creationId xmlns:a16="http://schemas.microsoft.com/office/drawing/2014/main" id="{E1A4A3C7-A383-423E-8B7B-BEA617FA6472}"/>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7" name="Freeform 8">
              <a:extLst>
                <a:ext uri="{FF2B5EF4-FFF2-40B4-BE49-F238E27FC236}">
                  <a16:creationId xmlns:a16="http://schemas.microsoft.com/office/drawing/2014/main" id="{FDA4E129-AD41-4066-AD4D-8E7C8D33CF98}"/>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8" name="Rectangle 7">
              <a:extLst>
                <a:ext uri="{FF2B5EF4-FFF2-40B4-BE49-F238E27FC236}">
                  <a16:creationId xmlns:a16="http://schemas.microsoft.com/office/drawing/2014/main" id="{14BD82BE-4C7B-43F3-9B8B-4A8A2D10BD4A}"/>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9" name="Rectangle 8">
              <a:extLst>
                <a:ext uri="{FF2B5EF4-FFF2-40B4-BE49-F238E27FC236}">
                  <a16:creationId xmlns:a16="http://schemas.microsoft.com/office/drawing/2014/main" id="{AEB85972-D930-454C-B77B-3D32BEEBA7F4}"/>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0" name="Freeform 11">
              <a:extLst>
                <a:ext uri="{FF2B5EF4-FFF2-40B4-BE49-F238E27FC236}">
                  <a16:creationId xmlns:a16="http://schemas.microsoft.com/office/drawing/2014/main" id="{317A33B5-AC35-4F9F-9C17-7F4221BDED33}"/>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1" name="Freeform 12">
              <a:extLst>
                <a:ext uri="{FF2B5EF4-FFF2-40B4-BE49-F238E27FC236}">
                  <a16:creationId xmlns:a16="http://schemas.microsoft.com/office/drawing/2014/main" id="{68E6A025-9EED-4B15-A30C-C566EDF89F26}"/>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2" name="Freeform 13">
              <a:extLst>
                <a:ext uri="{FF2B5EF4-FFF2-40B4-BE49-F238E27FC236}">
                  <a16:creationId xmlns:a16="http://schemas.microsoft.com/office/drawing/2014/main" id="{D7327D35-8885-4936-A6D6-5FD360ED6F60}"/>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3" name="Freeform 14">
              <a:extLst>
                <a:ext uri="{FF2B5EF4-FFF2-40B4-BE49-F238E27FC236}">
                  <a16:creationId xmlns:a16="http://schemas.microsoft.com/office/drawing/2014/main" id="{DD50F9D2-4F10-4829-8C57-9B10CD36358F}"/>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
        <p:nvSpPr>
          <p:cNvPr id="28" name="Text Placeholder 19">
            <a:extLst>
              <a:ext uri="{FF2B5EF4-FFF2-40B4-BE49-F238E27FC236}">
                <a16:creationId xmlns:a16="http://schemas.microsoft.com/office/drawing/2014/main" id="{98D27B0F-BB58-4439-9FA4-CD2C96379023}"/>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17" name="Picture 16" descr="A person in a garment&#10;&#10;Description automatically generated with low confidence">
            <a:extLst>
              <a:ext uri="{FF2B5EF4-FFF2-40B4-BE49-F238E27FC236}">
                <a16:creationId xmlns:a16="http://schemas.microsoft.com/office/drawing/2014/main" id="{73A9508B-656B-4D05-926C-B39FE70256B3}"/>
              </a:ext>
            </a:extLst>
          </p:cNvPr>
          <p:cNvPicPr>
            <a:picLocks noChangeAspect="1"/>
          </p:cNvPicPr>
          <p:nvPr/>
        </p:nvPicPr>
        <p:blipFill rotWithShape="1">
          <a:blip r:embed="rId3" cstate="print">
            <a:alphaModFix/>
            <a:extLst>
              <a:ext uri="{BEBA8EAE-BF5A-486C-A8C5-ECC9F3942E4B}">
                <a14:imgProps xmlns:a14="http://schemas.microsoft.com/office/drawing/2010/main">
                  <a14:imgLayer r:embed="rId4">
                    <a14:imgEffect>
                      <a14:backgroundRemoval t="10155" b="99536" l="5250" r="55045">
                        <a14:foregroundMark x1="44273" y1="27474" x2="32023" y2="11134"/>
                        <a14:foregroundMark x1="32023" y1="11134" x2="22136" y2="15773"/>
                        <a14:foregroundMark x1="22136" y1="15773" x2="23727" y2="13454"/>
                        <a14:foregroundMark x1="33091" y1="24897" x2="32364" y2="27010"/>
                        <a14:foregroundMark x1="30932" y1="24433" x2="26636" y2="28093"/>
                        <a14:foregroundMark x1="26636" y1="28093" x2="28364" y2="25103"/>
                        <a14:foregroundMark x1="29273" y1="11598" x2="34318" y2="10206"/>
                        <a14:foregroundMark x1="17977" y1="30928" x2="10705" y2="49588"/>
                        <a14:foregroundMark x1="10705" y1="49588" x2="12295" y2="61340"/>
                        <a14:foregroundMark x1="12295" y1="61340" x2="19318" y2="65979"/>
                        <a14:foregroundMark x1="19318" y1="65979" x2="27727" y2="63196"/>
                        <a14:foregroundMark x1="27727" y1="63196" x2="24114" y2="80103"/>
                        <a14:foregroundMark x1="24114" y1="80103" x2="26318" y2="90258"/>
                        <a14:foregroundMark x1="26318" y1="90258" x2="32318" y2="94588"/>
                        <a14:foregroundMark x1="32318" y1="94588" x2="36977" y2="58454"/>
                        <a14:foregroundMark x1="18909" y1="30258" x2="5250" y2="53763"/>
                        <a14:foregroundMark x1="41705" y1="25361" x2="50932" y2="33454"/>
                        <a14:foregroundMark x1="50932" y1="33454" x2="52364" y2="43557"/>
                        <a14:foregroundMark x1="52364" y1="43557" x2="51068" y2="47010"/>
                        <a14:foregroundMark x1="55068" y1="35619" x2="55068" y2="40052"/>
                        <a14:foregroundMark x1="23841" y1="99227" x2="33227" y2="99536"/>
                        <a14:foregroundMark x1="33227" y1="99536" x2="34932" y2="99485"/>
                        <a14:foregroundMark x1="27955" y1="10412" x2="27545" y2="10412"/>
                      </a14:backgroundRemoval>
                    </a14:imgEffect>
                  </a14:imgLayer>
                </a14:imgProps>
              </a:ext>
              <a:ext uri="{28A0092B-C50C-407E-A947-70E740481C1C}">
                <a14:useLocalDpi xmlns:a14="http://schemas.microsoft.com/office/drawing/2010/main" val="0"/>
              </a:ext>
            </a:extLst>
          </a:blip>
          <a:srcRect l="3802" t="8339" r="43359"/>
          <a:stretch/>
        </p:blipFill>
        <p:spPr>
          <a:xfrm flipH="1">
            <a:off x="8467593" y="4128604"/>
            <a:ext cx="3569294" cy="2729396"/>
          </a:xfrm>
          <a:prstGeom prst="rect">
            <a:avLst/>
          </a:prstGeom>
        </p:spPr>
      </p:pic>
      <p:pic>
        <p:nvPicPr>
          <p:cNvPr id="18" name="Picture 17" descr="Shape, circle&#10;&#10;Description automatically generated">
            <a:extLst>
              <a:ext uri="{FF2B5EF4-FFF2-40B4-BE49-F238E27FC236}">
                <a16:creationId xmlns:a16="http://schemas.microsoft.com/office/drawing/2014/main" id="{C85AA70E-2A7A-4177-AF09-86A68A9B9D2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grpSp>
        <p:nvGrpSpPr>
          <p:cNvPr id="19" name="Group 18">
            <a:extLst>
              <a:ext uri="{FF2B5EF4-FFF2-40B4-BE49-F238E27FC236}">
                <a16:creationId xmlns:a16="http://schemas.microsoft.com/office/drawing/2014/main" id="{06ACE50B-27CB-40A1-A1E1-8D741882EC02}"/>
              </a:ext>
            </a:extLst>
          </p:cNvPr>
          <p:cNvGrpSpPr>
            <a:grpSpLocks noChangeAspect="1"/>
          </p:cNvGrpSpPr>
          <p:nvPr userDrawn="1"/>
        </p:nvGrpSpPr>
        <p:grpSpPr>
          <a:xfrm>
            <a:off x="469887" y="457761"/>
            <a:ext cx="1998000" cy="374400"/>
            <a:chOff x="398463" y="404813"/>
            <a:chExt cx="1627187" cy="307976"/>
          </a:xfrm>
          <a:solidFill>
            <a:schemeClr val="tx1"/>
          </a:solidFill>
        </p:grpSpPr>
        <p:sp>
          <p:nvSpPr>
            <p:cNvPr id="20" name="Oval 19">
              <a:extLst>
                <a:ext uri="{FF2B5EF4-FFF2-40B4-BE49-F238E27FC236}">
                  <a16:creationId xmlns:a16="http://schemas.microsoft.com/office/drawing/2014/main" id="{648B8892-484D-458C-89E7-D873399639A1}"/>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a:extLst>
                <a:ext uri="{FF2B5EF4-FFF2-40B4-BE49-F238E27FC236}">
                  <a16:creationId xmlns:a16="http://schemas.microsoft.com/office/drawing/2014/main" id="{AC3FDA08-024E-425B-9E06-7AC050248A51}"/>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2" name="Rectangle 21">
              <a:extLst>
                <a:ext uri="{FF2B5EF4-FFF2-40B4-BE49-F238E27FC236}">
                  <a16:creationId xmlns:a16="http://schemas.microsoft.com/office/drawing/2014/main" id="{3F189267-9909-439C-B55C-50D123D365F6}"/>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3" name="Freeform 8">
              <a:extLst>
                <a:ext uri="{FF2B5EF4-FFF2-40B4-BE49-F238E27FC236}">
                  <a16:creationId xmlns:a16="http://schemas.microsoft.com/office/drawing/2014/main" id="{64A00149-96A9-4F27-937C-D1647C7B3E20}"/>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4" name="Rectangle 23">
              <a:extLst>
                <a:ext uri="{FF2B5EF4-FFF2-40B4-BE49-F238E27FC236}">
                  <a16:creationId xmlns:a16="http://schemas.microsoft.com/office/drawing/2014/main" id="{6C0EEEBD-4F25-4E34-AC4E-AF2BDE35FA7B}"/>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5" name="Rectangle 24">
              <a:extLst>
                <a:ext uri="{FF2B5EF4-FFF2-40B4-BE49-F238E27FC236}">
                  <a16:creationId xmlns:a16="http://schemas.microsoft.com/office/drawing/2014/main" id="{3AF00AE9-615A-4A45-8517-64DA4B5D90BA}"/>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a:extLst>
                <a:ext uri="{FF2B5EF4-FFF2-40B4-BE49-F238E27FC236}">
                  <a16:creationId xmlns:a16="http://schemas.microsoft.com/office/drawing/2014/main" id="{51BF8946-A24F-43C8-AEB6-1BEACBC58785}"/>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7" name="Freeform 12">
              <a:extLst>
                <a:ext uri="{FF2B5EF4-FFF2-40B4-BE49-F238E27FC236}">
                  <a16:creationId xmlns:a16="http://schemas.microsoft.com/office/drawing/2014/main" id="{05E320B7-F7AF-4D55-A3B7-2C26B26048E4}"/>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9" name="Freeform 13">
              <a:extLst>
                <a:ext uri="{FF2B5EF4-FFF2-40B4-BE49-F238E27FC236}">
                  <a16:creationId xmlns:a16="http://schemas.microsoft.com/office/drawing/2014/main" id="{C905B5D6-0B3E-4F9F-9CA9-BF77C7D92381}"/>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1" name="Freeform 14">
              <a:extLst>
                <a:ext uri="{FF2B5EF4-FFF2-40B4-BE49-F238E27FC236}">
                  <a16:creationId xmlns:a16="http://schemas.microsoft.com/office/drawing/2014/main" id="{A5B64C8A-42C1-4631-B015-CDAB53CD9F85}"/>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pic>
        <p:nvPicPr>
          <p:cNvPr id="33" name="Picture 32" descr="A person in a garment&#10;&#10;Description automatically generated with low confidence">
            <a:extLst>
              <a:ext uri="{FF2B5EF4-FFF2-40B4-BE49-F238E27FC236}">
                <a16:creationId xmlns:a16="http://schemas.microsoft.com/office/drawing/2014/main" id="{BD9E1D64-81AD-4453-BC41-80EA0F9BCB03}"/>
              </a:ext>
            </a:extLst>
          </p:cNvPr>
          <p:cNvPicPr>
            <a:picLocks noChangeAspect="1"/>
          </p:cNvPicPr>
          <p:nvPr userDrawn="1"/>
        </p:nvPicPr>
        <p:blipFill rotWithShape="1">
          <a:blip r:embed="rId3" cstate="print">
            <a:alphaModFix/>
            <a:extLst>
              <a:ext uri="{BEBA8EAE-BF5A-486C-A8C5-ECC9F3942E4B}">
                <a14:imgProps xmlns:a14="http://schemas.microsoft.com/office/drawing/2010/main">
                  <a14:imgLayer r:embed="rId4">
                    <a14:imgEffect>
                      <a14:backgroundRemoval t="10155" b="99536" l="5250" r="55045">
                        <a14:foregroundMark x1="44273" y1="27474" x2="32023" y2="11134"/>
                        <a14:foregroundMark x1="32023" y1="11134" x2="22136" y2="15773"/>
                        <a14:foregroundMark x1="22136" y1="15773" x2="23727" y2="13454"/>
                        <a14:foregroundMark x1="33091" y1="24897" x2="32364" y2="27010"/>
                        <a14:foregroundMark x1="30932" y1="24433" x2="26636" y2="28093"/>
                        <a14:foregroundMark x1="26636" y1="28093" x2="28364" y2="25103"/>
                        <a14:foregroundMark x1="29273" y1="11598" x2="34318" y2="10206"/>
                        <a14:foregroundMark x1="17977" y1="30928" x2="10705" y2="49588"/>
                        <a14:foregroundMark x1="10705" y1="49588" x2="12295" y2="61340"/>
                        <a14:foregroundMark x1="12295" y1="61340" x2="19318" y2="65979"/>
                        <a14:foregroundMark x1="19318" y1="65979" x2="27727" y2="63196"/>
                        <a14:foregroundMark x1="27727" y1="63196" x2="24114" y2="80103"/>
                        <a14:foregroundMark x1="24114" y1="80103" x2="26318" y2="90258"/>
                        <a14:foregroundMark x1="26318" y1="90258" x2="32318" y2="94588"/>
                        <a14:foregroundMark x1="32318" y1="94588" x2="36977" y2="58454"/>
                        <a14:foregroundMark x1="18909" y1="30258" x2="5250" y2="53763"/>
                        <a14:foregroundMark x1="41705" y1="25361" x2="50932" y2="33454"/>
                        <a14:foregroundMark x1="50932" y1="33454" x2="52364" y2="43557"/>
                        <a14:foregroundMark x1="52364" y1="43557" x2="51068" y2="47010"/>
                        <a14:foregroundMark x1="55068" y1="35619" x2="55068" y2="40052"/>
                        <a14:foregroundMark x1="23841" y1="99227" x2="33227" y2="99536"/>
                        <a14:foregroundMark x1="33227" y1="99536" x2="34932" y2="99485"/>
                        <a14:foregroundMark x1="27955" y1="10412" x2="27545" y2="10412"/>
                      </a14:backgroundRemoval>
                    </a14:imgEffect>
                  </a14:imgLayer>
                </a14:imgProps>
              </a:ext>
              <a:ext uri="{28A0092B-C50C-407E-A947-70E740481C1C}">
                <a14:useLocalDpi xmlns:a14="http://schemas.microsoft.com/office/drawing/2010/main" val="0"/>
              </a:ext>
            </a:extLst>
          </a:blip>
          <a:srcRect l="3802" t="8339" r="43359"/>
          <a:stretch/>
        </p:blipFill>
        <p:spPr>
          <a:xfrm flipH="1">
            <a:off x="8467593" y="4128604"/>
            <a:ext cx="3569294" cy="2729396"/>
          </a:xfrm>
          <a:prstGeom prst="rect">
            <a:avLst/>
          </a:prstGeom>
        </p:spPr>
      </p:pic>
    </p:spTree>
    <p:extLst>
      <p:ext uri="{BB962C8B-B14F-4D97-AF65-F5344CB8AC3E}">
        <p14:creationId xmlns:p14="http://schemas.microsoft.com/office/powerpoint/2010/main" val="391726459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Divider 2_B">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B86170-2840-4123-95FC-AA764566AB6C}"/>
              </a:ext>
            </a:extLst>
          </p:cNvPr>
          <p:cNvPicPr>
            <a:picLocks noChangeAspect="1"/>
          </p:cNvPicPr>
          <p:nvPr/>
        </p:nvPicPr>
        <p:blipFill rotWithShape="1">
          <a:blip r:embed="rId2"/>
          <a:srcRect l="63268"/>
          <a:stretch/>
        </p:blipFill>
        <p:spPr>
          <a:xfrm>
            <a:off x="0" y="0"/>
            <a:ext cx="2203311" cy="6858000"/>
          </a:xfrm>
          <a:prstGeom prst="rect">
            <a:avLst/>
          </a:prstGeom>
        </p:spPr>
      </p:pic>
      <p:pic>
        <p:nvPicPr>
          <p:cNvPr id="13" name="Picture 12">
            <a:extLst>
              <a:ext uri="{FF2B5EF4-FFF2-40B4-BE49-F238E27FC236}">
                <a16:creationId xmlns:a16="http://schemas.microsoft.com/office/drawing/2014/main" id="{30CEB828-64E4-4B42-8D68-5901A87E5382}"/>
              </a:ext>
            </a:extLst>
          </p:cNvPr>
          <p:cNvPicPr>
            <a:picLocks noChangeAspect="1"/>
          </p:cNvPicPr>
          <p:nvPr/>
        </p:nvPicPr>
        <p:blipFill rotWithShape="1">
          <a:blip r:embed="rId3"/>
          <a:srcRect r="3342"/>
          <a:stretch/>
        </p:blipFill>
        <p:spPr>
          <a:xfrm>
            <a:off x="5404103" y="-1"/>
            <a:ext cx="6787897" cy="6858000"/>
          </a:xfrm>
          <a:prstGeom prst="rect">
            <a:avLst/>
          </a:prstGeom>
        </p:spPr>
      </p:pic>
      <p:grpSp>
        <p:nvGrpSpPr>
          <p:cNvPr id="11" name="Group 10">
            <a:extLst>
              <a:ext uri="{FF2B5EF4-FFF2-40B4-BE49-F238E27FC236}">
                <a16:creationId xmlns:a16="http://schemas.microsoft.com/office/drawing/2014/main" id="{F347AEB0-A497-4344-A2C7-5EBAC00A3E1C}"/>
              </a:ext>
            </a:extLst>
          </p:cNvPr>
          <p:cNvGrpSpPr/>
          <p:nvPr/>
        </p:nvGrpSpPr>
        <p:grpSpPr>
          <a:xfrm>
            <a:off x="2900757" y="3726581"/>
            <a:ext cx="1506056" cy="0"/>
            <a:chOff x="6335918" y="3329609"/>
            <a:chExt cx="1506056" cy="0"/>
          </a:xfrm>
        </p:grpSpPr>
        <p:cxnSp>
          <p:nvCxnSpPr>
            <p:cNvPr id="12" name="Straight Connector 11">
              <a:extLst>
                <a:ext uri="{FF2B5EF4-FFF2-40B4-BE49-F238E27FC236}">
                  <a16:creationId xmlns:a16="http://schemas.microsoft.com/office/drawing/2014/main" id="{93E4866A-5393-46AC-8283-B23A7ECB7BB3}"/>
                </a:ext>
              </a:extLst>
            </p:cNvPr>
            <p:cNvCxnSpPr>
              <a:cxnSpLocks/>
            </p:cNvCxnSpPr>
            <p:nvPr/>
          </p:nvCxnSpPr>
          <p:spPr>
            <a:xfrm>
              <a:off x="6335918" y="3329609"/>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BDE3CFA-6726-4090-8D96-02BCFE1D8FD3}"/>
                </a:ext>
              </a:extLst>
            </p:cNvPr>
            <p:cNvCxnSpPr>
              <a:cxnSpLocks/>
            </p:cNvCxnSpPr>
            <p:nvPr/>
          </p:nvCxnSpPr>
          <p:spPr>
            <a:xfrm>
              <a:off x="6763300" y="3329609"/>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6" name="Text Placeholder 14">
            <a:extLst>
              <a:ext uri="{FF2B5EF4-FFF2-40B4-BE49-F238E27FC236}">
                <a16:creationId xmlns:a16="http://schemas.microsoft.com/office/drawing/2014/main" id="{B64B9021-2052-4A08-B158-9A97E0092089}"/>
              </a:ext>
            </a:extLst>
          </p:cNvPr>
          <p:cNvSpPr>
            <a:spLocks noGrp="1"/>
          </p:cNvSpPr>
          <p:nvPr>
            <p:ph type="body" sz="quarter" idx="10" hasCustomPrompt="1"/>
          </p:nvPr>
        </p:nvSpPr>
        <p:spPr>
          <a:xfrm>
            <a:off x="2900757" y="3174786"/>
            <a:ext cx="5159878" cy="523220"/>
          </a:xfrm>
          <a:prstGeom prst="rect">
            <a:avLst/>
          </a:prstGeom>
        </p:spPr>
        <p:txBody>
          <a:bodyPr wrap="square" lIns="0" rIns="0" anchor="b">
            <a:spAutoFit/>
          </a:bodyPr>
          <a:lstStyle>
            <a:lvl1pPr>
              <a:defRPr kumimoji="0" lang="en-US" sz="2800" b="1" i="0" u="none" strike="noStrike" kern="1200" cap="none" spc="0" normalizeH="0" baseline="0" dirty="0">
                <a:ln>
                  <a:noFill/>
                </a:ln>
                <a:solidFill>
                  <a:schemeClr val="bg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lvl2pPr>
            <a:lvl3pPr>
              <a:defRPr/>
            </a:lvl3pPr>
            <a:lvl4pPr>
              <a:defRPr/>
            </a:lvl4pPr>
            <a:lvl5pPr>
              <a:defRPr/>
            </a:lvl5pPr>
          </a:lstStyle>
          <a:p>
            <a:pPr marL="0" marR="0" lvl="0" indent="0" algn="l" defTabSz="1219170" rtl="0" eaLnBrk="1" fontAlgn="auto" latinLnBrk="0" hangingPunct="1">
              <a:lnSpc>
                <a:spcPct val="100000"/>
              </a:lnSpc>
              <a:spcBef>
                <a:spcPts val="0"/>
              </a:spcBef>
              <a:spcAft>
                <a:spcPts val="1200"/>
              </a:spcAft>
              <a:buClrTx/>
              <a:buSzPct val="100000"/>
              <a:buFontTx/>
              <a:buNone/>
              <a:tabLst/>
              <a:defRPr/>
            </a:pPr>
            <a:r>
              <a:rPr lang="en-US"/>
              <a:t>Title</a:t>
            </a:r>
          </a:p>
        </p:txBody>
      </p:sp>
      <p:pic>
        <p:nvPicPr>
          <p:cNvPr id="5" name="Picture 4" descr="A picture containing laser&#10;&#10;Description automatically generated">
            <a:extLst>
              <a:ext uri="{FF2B5EF4-FFF2-40B4-BE49-F238E27FC236}">
                <a16:creationId xmlns:a16="http://schemas.microsoft.com/office/drawing/2014/main" id="{2B7EE374-D9AA-4EB8-B25E-5712B15F7E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478" y="2652718"/>
            <a:ext cx="1557652" cy="1552561"/>
          </a:xfrm>
          <a:prstGeom prst="ellipse">
            <a:avLst/>
          </a:prstGeom>
        </p:spPr>
      </p:pic>
    </p:spTree>
    <p:extLst>
      <p:ext uri="{BB962C8B-B14F-4D97-AF65-F5344CB8AC3E}">
        <p14:creationId xmlns:p14="http://schemas.microsoft.com/office/powerpoint/2010/main" val="322799418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Divider 3_B">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4B23B70-1829-4A9F-9AD2-172D735091E4}"/>
              </a:ext>
            </a:extLst>
          </p:cNvPr>
          <p:cNvSpPr/>
          <p:nvPr/>
        </p:nvSpPr>
        <p:spPr bwMode="gray">
          <a:xfrm>
            <a:off x="3" y="3"/>
            <a:ext cx="6096003" cy="6858000"/>
          </a:xfrm>
          <a:prstGeom prst="rect">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pic>
        <p:nvPicPr>
          <p:cNvPr id="4" name="Picture 3" descr="A picture containing building&#10;&#10;Description automatically generated">
            <a:extLst>
              <a:ext uri="{FF2B5EF4-FFF2-40B4-BE49-F238E27FC236}">
                <a16:creationId xmlns:a16="http://schemas.microsoft.com/office/drawing/2014/main" id="{26163F1E-D4A9-4BFE-8B70-7D2193BFF2C2}"/>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b="50000"/>
          <a:stretch/>
        </p:blipFill>
        <p:spPr>
          <a:xfrm rot="5400000">
            <a:off x="596424" y="1358422"/>
            <a:ext cx="4903153" cy="6096004"/>
          </a:xfrm>
          <a:prstGeom prst="rect">
            <a:avLst/>
          </a:prstGeom>
        </p:spPr>
      </p:pic>
      <p:sp>
        <p:nvSpPr>
          <p:cNvPr id="7" name="Rectangle 6">
            <a:extLst>
              <a:ext uri="{FF2B5EF4-FFF2-40B4-BE49-F238E27FC236}">
                <a16:creationId xmlns:a16="http://schemas.microsoft.com/office/drawing/2014/main" id="{EDA61F20-64C6-4869-82FD-BBA4203B365A}"/>
              </a:ext>
            </a:extLst>
          </p:cNvPr>
          <p:cNvSpPr/>
          <p:nvPr/>
        </p:nvSpPr>
        <p:spPr bwMode="gray">
          <a:xfrm>
            <a:off x="0" y="1954838"/>
            <a:ext cx="6096000" cy="4903158"/>
          </a:xfrm>
          <a:prstGeom prst="rect">
            <a:avLst/>
          </a:prstGeom>
          <a:gradFill>
            <a:gsLst>
              <a:gs pos="62000">
                <a:schemeClr val="accent3">
                  <a:alpha val="39000"/>
                </a:schemeClr>
              </a:gs>
              <a:gs pos="16000">
                <a:schemeClr val="accent3"/>
              </a:gs>
              <a:gs pos="100000">
                <a:schemeClr val="accent3">
                  <a:alpha val="0"/>
                </a:schemeClr>
              </a:gs>
            </a:gsLst>
            <a:lin ang="5400000" scaled="1"/>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cxnSp>
        <p:nvCxnSpPr>
          <p:cNvPr id="9" name="Straight Connector 8">
            <a:extLst>
              <a:ext uri="{FF2B5EF4-FFF2-40B4-BE49-F238E27FC236}">
                <a16:creationId xmlns:a16="http://schemas.microsoft.com/office/drawing/2014/main" id="{55AC8108-C365-4798-ADAB-2B272FE6F4B9}"/>
              </a:ext>
            </a:extLst>
          </p:cNvPr>
          <p:cNvCxnSpPr>
            <a:cxnSpLocks/>
          </p:cNvCxnSpPr>
          <p:nvPr/>
        </p:nvCxnSpPr>
        <p:spPr>
          <a:xfrm>
            <a:off x="0" y="1954834"/>
            <a:ext cx="6126480"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descr="A picture containing laser&#10;&#10;Description automatically generated">
            <a:extLst>
              <a:ext uri="{FF2B5EF4-FFF2-40B4-BE49-F238E27FC236}">
                <a16:creationId xmlns:a16="http://schemas.microsoft.com/office/drawing/2014/main" id="{2CEB665E-230F-4060-B801-6689CB0EABF1}"/>
              </a:ext>
            </a:extLst>
          </p:cNvPr>
          <p:cNvPicPr>
            <a:picLocks noChangeAspect="1"/>
          </p:cNvPicPr>
          <p:nvPr/>
        </p:nvPicPr>
        <p:blipFill rotWithShape="1">
          <a:blip r:embed="rId3">
            <a:extLst>
              <a:ext uri="{28A0092B-C50C-407E-A947-70E740481C1C}">
                <a14:useLocalDpi xmlns:a14="http://schemas.microsoft.com/office/drawing/2010/main" val="0"/>
              </a:ext>
            </a:extLst>
          </a:blip>
          <a:srcRect r="32395"/>
          <a:stretch/>
        </p:blipFill>
        <p:spPr>
          <a:xfrm>
            <a:off x="8629534" y="802860"/>
            <a:ext cx="3562462" cy="5252280"/>
          </a:xfrm>
          <a:prstGeom prst="rect">
            <a:avLst/>
          </a:prstGeom>
        </p:spPr>
      </p:pic>
      <p:cxnSp>
        <p:nvCxnSpPr>
          <p:cNvPr id="6" name="Straight Connector 5">
            <a:extLst>
              <a:ext uri="{FF2B5EF4-FFF2-40B4-BE49-F238E27FC236}">
                <a16:creationId xmlns:a16="http://schemas.microsoft.com/office/drawing/2014/main" id="{D51FA007-3ABA-4E3B-B9A6-B030E2DE921D}"/>
              </a:ext>
            </a:extLst>
          </p:cNvPr>
          <p:cNvCxnSpPr>
            <a:cxnSpLocks/>
          </p:cNvCxnSpPr>
          <p:nvPr/>
        </p:nvCxnSpPr>
        <p:spPr>
          <a:xfrm>
            <a:off x="6096000" y="1954831"/>
            <a:ext cx="717645" cy="6"/>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sp>
        <p:nvSpPr>
          <p:cNvPr id="15" name="Text Placeholder 16">
            <a:extLst>
              <a:ext uri="{FF2B5EF4-FFF2-40B4-BE49-F238E27FC236}">
                <a16:creationId xmlns:a16="http://schemas.microsoft.com/office/drawing/2014/main" id="{F8E563E6-6D92-4031-89FA-AE17F8B32FEE}"/>
              </a:ext>
            </a:extLst>
          </p:cNvPr>
          <p:cNvSpPr>
            <a:spLocks noGrp="1"/>
          </p:cNvSpPr>
          <p:nvPr>
            <p:ph type="body" sz="quarter" idx="10" hasCustomPrompt="1"/>
          </p:nvPr>
        </p:nvSpPr>
        <p:spPr>
          <a:xfrm>
            <a:off x="469900" y="1251030"/>
            <a:ext cx="5165587" cy="430887"/>
          </a:xfrm>
          <a:prstGeom prst="rect">
            <a:avLst/>
          </a:prstGeom>
        </p:spPr>
        <p:txBody>
          <a:bodyPr wrap="square" lIns="0" tIns="0" rIns="0" bIns="0" anchor="b" anchorCtr="0">
            <a:spAutoFit/>
          </a:bodyPr>
          <a:lstStyle>
            <a:lvl1pPr>
              <a:defRPr kumimoji="0" lang="en-US" sz="2800" b="1" i="0" u="none" strike="noStrike" kern="1200" cap="none" spc="0" normalizeH="0" baseline="0" dirty="0">
                <a:ln>
                  <a:noFill/>
                </a:ln>
                <a:solidFill>
                  <a:prstClr val="whit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lvl2pPr>
            <a:lvl3pPr>
              <a:defRPr/>
            </a:lvl3pPr>
            <a:lvl4pPr>
              <a:defRPr/>
            </a:lvl4pPr>
            <a:lvl5pPr>
              <a:defRPr/>
            </a:lvl5pPr>
          </a:lstStyle>
          <a:p>
            <a:pPr marL="0" marR="0" lvl="0" indent="0" algn="l" defTabSz="1219170" rtl="0" eaLnBrk="1" fontAlgn="auto" latinLnBrk="0" hangingPunct="1">
              <a:lnSpc>
                <a:spcPct val="100000"/>
              </a:lnSpc>
              <a:spcBef>
                <a:spcPts val="0"/>
              </a:spcBef>
              <a:spcAft>
                <a:spcPts val="1200"/>
              </a:spcAft>
              <a:buClrTx/>
              <a:buSzPct val="100000"/>
              <a:buFontTx/>
              <a:buNone/>
              <a:tabLst/>
              <a:defRPr/>
            </a:pPr>
            <a:r>
              <a:rPr lang="en-US"/>
              <a:t>Title</a:t>
            </a:r>
          </a:p>
        </p:txBody>
      </p:sp>
      <p:sp>
        <p:nvSpPr>
          <p:cNvPr id="17" name="Text Placeholder 16">
            <a:extLst>
              <a:ext uri="{FF2B5EF4-FFF2-40B4-BE49-F238E27FC236}">
                <a16:creationId xmlns:a16="http://schemas.microsoft.com/office/drawing/2014/main" id="{B8FE988A-0822-42C9-8B03-0347D788A536}"/>
              </a:ext>
            </a:extLst>
          </p:cNvPr>
          <p:cNvSpPr>
            <a:spLocks noGrp="1"/>
          </p:cNvSpPr>
          <p:nvPr>
            <p:ph type="body" sz="quarter" idx="11" hasCustomPrompt="1"/>
          </p:nvPr>
        </p:nvSpPr>
        <p:spPr>
          <a:xfrm>
            <a:off x="469900" y="2185988"/>
            <a:ext cx="5165752" cy="400110"/>
          </a:xfrm>
          <a:prstGeom prst="rect">
            <a:avLst/>
          </a:prstGeom>
        </p:spPr>
        <p:txBody>
          <a:bodyPr wrap="square" lIns="0" rIns="0">
            <a:spAutoFit/>
          </a:bodyPr>
          <a:lstStyle>
            <a:lvl1pPr>
              <a:defRPr kumimoji="0" lang="en-US" sz="2000" i="0" u="none" strike="noStrike" cap="none" spc="100" normalizeH="0" baseline="0" dirty="0">
                <a:ln>
                  <a:noFill/>
                </a:ln>
                <a:solidFill>
                  <a:schemeClr val="bg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Subtitle</a:t>
            </a:r>
          </a:p>
        </p:txBody>
      </p:sp>
    </p:spTree>
    <p:extLst>
      <p:ext uri="{BB962C8B-B14F-4D97-AF65-F5344CB8AC3E}">
        <p14:creationId xmlns:p14="http://schemas.microsoft.com/office/powerpoint/2010/main" val="420050228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Highlight_B">
    <p:bg>
      <p:bgPr>
        <a:blipFill dpi="0" rotWithShape="1">
          <a:blip r:embed="rId2">
            <a:alphaModFix amt="68000"/>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1CFC78-87A7-45F9-BF3B-3B03C64340F5}"/>
              </a:ext>
            </a:extLst>
          </p:cNvPr>
          <p:cNvSpPr/>
          <p:nvPr/>
        </p:nvSpPr>
        <p:spPr bwMode="gray">
          <a:xfrm>
            <a:off x="1659467" y="1551870"/>
            <a:ext cx="8873067" cy="3754261"/>
          </a:xfrm>
          <a:prstGeom prst="rect">
            <a:avLst/>
          </a:prstGeom>
          <a:solidFill>
            <a:schemeClr val="tx1"/>
          </a:solidFill>
          <a:ln w="19050" algn="ctr">
            <a:noFill/>
            <a:miter lim="800000"/>
            <a:headEnd/>
            <a:tailEnd/>
          </a:ln>
          <a:effectLst>
            <a:outerShdw blurRad="63500" sx="102000" sy="102000" algn="ctr" rotWithShape="0">
              <a:prstClr val="black">
                <a:alpha val="22000"/>
              </a:prstClr>
            </a:outerShdw>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Rectangle 3">
            <a:extLst>
              <a:ext uri="{FF2B5EF4-FFF2-40B4-BE49-F238E27FC236}">
                <a16:creationId xmlns:a16="http://schemas.microsoft.com/office/drawing/2014/main" id="{65177ED5-5DD9-4A1F-B368-65CB460FA279}"/>
              </a:ext>
            </a:extLst>
          </p:cNvPr>
          <p:cNvSpPr/>
          <p:nvPr userDrawn="1"/>
        </p:nvSpPr>
        <p:spPr bwMode="gray">
          <a:xfrm>
            <a:off x="1659467" y="1551870"/>
            <a:ext cx="8873067" cy="3754261"/>
          </a:xfrm>
          <a:prstGeom prst="rect">
            <a:avLst/>
          </a:prstGeom>
          <a:solidFill>
            <a:schemeClr val="tx1"/>
          </a:solidFill>
          <a:ln w="19050" algn="ctr">
            <a:noFill/>
            <a:miter lim="800000"/>
            <a:headEnd/>
            <a:tailEnd/>
          </a:ln>
          <a:effectLst>
            <a:outerShdw blurRad="63500" sx="102000" sy="102000" algn="ctr" rotWithShape="0">
              <a:prstClr val="black">
                <a:alpha val="22000"/>
              </a:prstClr>
            </a:outerShdw>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7" name="Text Placeholder 6">
            <a:extLst>
              <a:ext uri="{FF2B5EF4-FFF2-40B4-BE49-F238E27FC236}">
                <a16:creationId xmlns:a16="http://schemas.microsoft.com/office/drawing/2014/main" id="{7A6AF7A3-E83E-46B2-B03B-51F0F2FEF3BB}"/>
              </a:ext>
            </a:extLst>
          </p:cNvPr>
          <p:cNvSpPr>
            <a:spLocks noGrp="1"/>
          </p:cNvSpPr>
          <p:nvPr>
            <p:ph type="body" sz="quarter" idx="10" hasCustomPrompt="1"/>
          </p:nvPr>
        </p:nvSpPr>
        <p:spPr>
          <a:xfrm>
            <a:off x="1794802" y="1667934"/>
            <a:ext cx="8602397" cy="3522133"/>
          </a:xfrm>
          <a:prstGeom prst="rect">
            <a:avLst/>
          </a:prstGeom>
        </p:spPr>
        <p:txBody>
          <a:bodyPr anchor="ctr"/>
          <a:lstStyle>
            <a:lvl1pPr algn="ctr">
              <a:defRPr sz="3200" i="0">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Highlight Statement</a:t>
            </a:r>
          </a:p>
        </p:txBody>
      </p:sp>
    </p:spTree>
    <p:extLst>
      <p:ext uri="{BB962C8B-B14F-4D97-AF65-F5344CB8AC3E}">
        <p14:creationId xmlns:p14="http://schemas.microsoft.com/office/powerpoint/2010/main" val="143941332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Next Steps_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pic>
        <p:nvPicPr>
          <p:cNvPr id="20" name="Picture 19" descr="A picture containing laser&#10;&#10;Description automatically generated">
            <a:extLst>
              <a:ext uri="{FF2B5EF4-FFF2-40B4-BE49-F238E27FC236}">
                <a16:creationId xmlns:a16="http://schemas.microsoft.com/office/drawing/2014/main" id="{21E69628-C90D-43E3-9E0A-23625656B953}"/>
              </a:ext>
            </a:extLst>
          </p:cNvPr>
          <p:cNvPicPr>
            <a:picLocks noChangeAspect="1"/>
          </p:cNvPicPr>
          <p:nvPr/>
        </p:nvPicPr>
        <p:blipFill rotWithShape="1">
          <a:blip r:embed="rId4">
            <a:extLst>
              <a:ext uri="{28A0092B-C50C-407E-A947-70E740481C1C}">
                <a14:useLocalDpi xmlns:a14="http://schemas.microsoft.com/office/drawing/2010/main" val="0"/>
              </a:ext>
            </a:extLst>
          </a:blip>
          <a:srcRect l="12921" b="31957"/>
          <a:stretch/>
        </p:blipFill>
        <p:spPr>
          <a:xfrm rot="10800000">
            <a:off x="8272566" y="-1"/>
            <a:ext cx="3919434" cy="3052635"/>
          </a:xfrm>
          <a:prstGeom prst="rect">
            <a:avLst/>
          </a:prstGeom>
        </p:spPr>
      </p:pic>
      <p:cxnSp>
        <p:nvCxnSpPr>
          <p:cNvPr id="10" name="Straight Connector 9">
            <a:extLst>
              <a:ext uri="{FF2B5EF4-FFF2-40B4-BE49-F238E27FC236}">
                <a16:creationId xmlns:a16="http://schemas.microsoft.com/office/drawing/2014/main" id="{6C694DFE-BBA5-4903-83E8-FB30C97C214F}"/>
              </a:ext>
            </a:extLst>
          </p:cNvPr>
          <p:cNvCxnSpPr>
            <a:cxnSpLocks/>
          </p:cNvCxnSpPr>
          <p:nvPr/>
        </p:nvCxnSpPr>
        <p:spPr>
          <a:xfrm>
            <a:off x="0" y="1954838"/>
            <a:ext cx="4733363"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67AB44F-8F70-4CCE-8CD5-669D8ED32E60}"/>
              </a:ext>
            </a:extLst>
          </p:cNvPr>
          <p:cNvCxnSpPr>
            <a:cxnSpLocks/>
          </p:cNvCxnSpPr>
          <p:nvPr/>
        </p:nvCxnSpPr>
        <p:spPr>
          <a:xfrm>
            <a:off x="4289303" y="4001576"/>
            <a:ext cx="429717"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9A39260-326A-4950-B61A-A3A2BC7FFD52}"/>
              </a:ext>
            </a:extLst>
          </p:cNvPr>
          <p:cNvCxnSpPr>
            <a:cxnSpLocks/>
          </p:cNvCxnSpPr>
          <p:nvPr/>
        </p:nvCxnSpPr>
        <p:spPr>
          <a:xfrm>
            <a:off x="4733363" y="1951773"/>
            <a:ext cx="717645" cy="6"/>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cxnSp>
        <p:nvCxnSpPr>
          <p:cNvPr id="14" name="Straight Connector 13">
            <a:extLst>
              <a:ext uri="{FF2B5EF4-FFF2-40B4-BE49-F238E27FC236}">
                <a16:creationId xmlns:a16="http://schemas.microsoft.com/office/drawing/2014/main" id="{6E12B6BB-A098-425A-8735-CC6BB6A8D5B3}"/>
              </a:ext>
            </a:extLst>
          </p:cNvPr>
          <p:cNvCxnSpPr>
            <a:cxnSpLocks/>
          </p:cNvCxnSpPr>
          <p:nvPr/>
        </p:nvCxnSpPr>
        <p:spPr>
          <a:xfrm>
            <a:off x="4719017" y="4001576"/>
            <a:ext cx="7498080" cy="0"/>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cxnSp>
        <p:nvCxnSpPr>
          <p:cNvPr id="27" name="Straight Connector 26">
            <a:extLst>
              <a:ext uri="{FF2B5EF4-FFF2-40B4-BE49-F238E27FC236}">
                <a16:creationId xmlns:a16="http://schemas.microsoft.com/office/drawing/2014/main" id="{F65BE269-7984-49A8-A56E-177D2F713352}"/>
              </a:ext>
            </a:extLst>
          </p:cNvPr>
          <p:cNvCxnSpPr>
            <a:cxnSpLocks/>
          </p:cNvCxnSpPr>
          <p:nvPr userDrawn="1"/>
        </p:nvCxnSpPr>
        <p:spPr>
          <a:xfrm>
            <a:off x="4719017" y="4001576"/>
            <a:ext cx="7498080" cy="0"/>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sp>
        <p:nvSpPr>
          <p:cNvPr id="22" name="Text Placeholder 21">
            <a:extLst>
              <a:ext uri="{FF2B5EF4-FFF2-40B4-BE49-F238E27FC236}">
                <a16:creationId xmlns:a16="http://schemas.microsoft.com/office/drawing/2014/main" id="{E28CFEDE-5558-4BC3-A02E-B73AD86C4EDB}"/>
              </a:ext>
            </a:extLst>
          </p:cNvPr>
          <p:cNvSpPr>
            <a:spLocks noGrp="1"/>
          </p:cNvSpPr>
          <p:nvPr>
            <p:ph type="body" sz="quarter" idx="12"/>
          </p:nvPr>
        </p:nvSpPr>
        <p:spPr>
          <a:xfrm>
            <a:off x="4937680" y="4493753"/>
            <a:ext cx="1529351" cy="1602749"/>
          </a:xfrm>
          <a:prstGeom prst="rect">
            <a:avLst/>
          </a:prstGeom>
        </p:spPr>
        <p:txBody>
          <a:bodyPr/>
          <a:lstStyle>
            <a:lvl1pPr marL="228600" indent="-228600">
              <a:spcAft>
                <a:spcPts val="600"/>
              </a:spcAft>
              <a:buClr>
                <a:schemeClr val="accent1"/>
              </a:buClr>
              <a:buFont typeface="Symbol" panose="05050102010706020507" pitchFamily="18" charset="2"/>
              <a:buChar char="®"/>
              <a:defRPr sz="1100">
                <a:solidFill>
                  <a:schemeClr val="bg1"/>
                </a:solidFill>
              </a:defRPr>
            </a:lvl1pPr>
          </a:lstStyle>
          <a:p>
            <a:pPr lvl="0"/>
            <a:r>
              <a:rPr lang="en-US"/>
              <a:t>Click to edit Master text styles</a:t>
            </a:r>
          </a:p>
        </p:txBody>
      </p:sp>
      <p:sp>
        <p:nvSpPr>
          <p:cNvPr id="29" name="Text Placeholder 16">
            <a:extLst>
              <a:ext uri="{FF2B5EF4-FFF2-40B4-BE49-F238E27FC236}">
                <a16:creationId xmlns:a16="http://schemas.microsoft.com/office/drawing/2014/main" id="{0815042E-E908-4D90-B107-A40F531EE020}"/>
              </a:ext>
            </a:extLst>
          </p:cNvPr>
          <p:cNvSpPr>
            <a:spLocks noGrp="1"/>
          </p:cNvSpPr>
          <p:nvPr>
            <p:ph type="body" sz="quarter" idx="10" hasCustomPrompt="1"/>
          </p:nvPr>
        </p:nvSpPr>
        <p:spPr>
          <a:xfrm>
            <a:off x="469900" y="1251030"/>
            <a:ext cx="3819403" cy="430887"/>
          </a:xfrm>
          <a:prstGeom prst="rect">
            <a:avLst/>
          </a:prstGeom>
        </p:spPr>
        <p:txBody>
          <a:bodyPr lIns="0" tIns="0" rIns="0" bIns="0" anchor="b" anchorCtr="0">
            <a:spAutoFit/>
          </a:bodyPr>
          <a:lstStyle>
            <a:lvl1pPr>
              <a:defRPr kumimoji="0" lang="en-US" sz="2800" b="1" i="0" u="none" strike="noStrike" kern="1200" cap="none" spc="0" normalizeH="0" baseline="0" dirty="0">
                <a:ln>
                  <a:noFill/>
                </a:ln>
                <a:solidFill>
                  <a:prstClr val="whit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lvl2pPr>
            <a:lvl3pPr>
              <a:defRPr/>
            </a:lvl3pPr>
            <a:lvl4pPr>
              <a:defRPr/>
            </a:lvl4pPr>
            <a:lvl5pPr>
              <a:defRPr/>
            </a:lvl5pPr>
          </a:lstStyle>
          <a:p>
            <a:pPr marL="0" marR="0" lvl="0" indent="0" algn="l" defTabSz="1219170" rtl="0" eaLnBrk="1" fontAlgn="auto" latinLnBrk="0" hangingPunct="1">
              <a:lnSpc>
                <a:spcPct val="100000"/>
              </a:lnSpc>
              <a:spcBef>
                <a:spcPts val="0"/>
              </a:spcBef>
              <a:spcAft>
                <a:spcPts val="1200"/>
              </a:spcAft>
              <a:buClrTx/>
              <a:buSzPct val="100000"/>
              <a:buFontTx/>
              <a:buNone/>
              <a:tabLst/>
              <a:defRPr/>
            </a:pPr>
            <a:r>
              <a:rPr lang="en-US"/>
              <a:t>Title</a:t>
            </a:r>
          </a:p>
        </p:txBody>
      </p:sp>
      <p:sp>
        <p:nvSpPr>
          <p:cNvPr id="30" name="Text Placeholder 16">
            <a:extLst>
              <a:ext uri="{FF2B5EF4-FFF2-40B4-BE49-F238E27FC236}">
                <a16:creationId xmlns:a16="http://schemas.microsoft.com/office/drawing/2014/main" id="{6D23C4E4-6C36-43DC-95C4-4AC23BEB5876}"/>
              </a:ext>
            </a:extLst>
          </p:cNvPr>
          <p:cNvSpPr>
            <a:spLocks noGrp="1"/>
          </p:cNvSpPr>
          <p:nvPr>
            <p:ph type="body" sz="quarter" idx="13" hasCustomPrompt="1"/>
          </p:nvPr>
        </p:nvSpPr>
        <p:spPr>
          <a:xfrm>
            <a:off x="469900" y="2185988"/>
            <a:ext cx="3819525" cy="400110"/>
          </a:xfrm>
          <a:prstGeom prst="rect">
            <a:avLst/>
          </a:prstGeom>
        </p:spPr>
        <p:txBody>
          <a:bodyPr wrap="square" lIns="0" rIns="0">
            <a:spAutoFit/>
          </a:bodyPr>
          <a:lstStyle>
            <a:lvl1pPr>
              <a:defRPr kumimoji="0" lang="en-US" sz="2000" i="0" u="none" strike="noStrike" cap="none" spc="100" normalizeH="0" baseline="0" dirty="0">
                <a:ln>
                  <a:noFill/>
                </a:ln>
                <a:solidFill>
                  <a:schemeClr val="bg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Subtitle</a:t>
            </a:r>
          </a:p>
        </p:txBody>
      </p:sp>
      <p:sp>
        <p:nvSpPr>
          <p:cNvPr id="3" name="Text Placeholder 2">
            <a:extLst>
              <a:ext uri="{FF2B5EF4-FFF2-40B4-BE49-F238E27FC236}">
                <a16:creationId xmlns:a16="http://schemas.microsoft.com/office/drawing/2014/main" id="{D439FBC1-6C2F-48D0-B905-8F913ECD27CE}"/>
              </a:ext>
            </a:extLst>
          </p:cNvPr>
          <p:cNvSpPr>
            <a:spLocks noGrp="1"/>
          </p:cNvSpPr>
          <p:nvPr>
            <p:ph type="body" sz="quarter" idx="14" hasCustomPrompt="1"/>
          </p:nvPr>
        </p:nvSpPr>
        <p:spPr>
          <a:xfrm>
            <a:off x="4937681" y="3807601"/>
            <a:ext cx="1529351" cy="387950"/>
          </a:xfrm>
          <a:prstGeom prst="rect">
            <a:avLst/>
          </a:prstGeom>
          <a:solidFill>
            <a:schemeClr val="accent1"/>
          </a:solidFill>
          <a:ln w="19050" algn="ctr">
            <a:noFill/>
            <a:miter lim="800000"/>
            <a:headEnd/>
            <a:tailEnd/>
          </a:ln>
          <a:effectLst>
            <a:outerShdw blurRad="50800" dist="38100" dir="2700000" algn="tl" rotWithShape="0">
              <a:prstClr val="black">
                <a:alpha val="40000"/>
              </a:prstClr>
            </a:outerShdw>
          </a:effectLst>
        </p:spPr>
        <p:txBody>
          <a:bodyPr wrap="square" lIns="0" tIns="0" rIns="0" bIns="0" rtlCol="0" anchor="ctr">
            <a:noAutofit/>
          </a:bodyPr>
          <a:lstStyle>
            <a:lvl1pPr algn="ctr">
              <a:defRPr kumimoji="0" lang="en-US" sz="1400" b="1" i="0" u="none" strike="noStrike" cap="small" spc="300" normalizeH="0" baseline="0" smtClean="0">
                <a:ln>
                  <a:noFill/>
                </a:ln>
                <a:solidFill>
                  <a:prstClr val="white"/>
                </a:solidFill>
                <a:effectLst>
                  <a:outerShdw blurRad="38100" dist="38100" dir="2700000" algn="tl">
                    <a:srgbClr val="000000">
                      <a:alpha val="70000"/>
                    </a:srgbClr>
                  </a:outerShdw>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lang="en-US" sz="1800" smtClean="0">
                <a:ea typeface="+mn-ea"/>
                <a:cs typeface="+mn-cs"/>
              </a:defRPr>
            </a:lvl2pPr>
            <a:lvl3pPr>
              <a:defRPr lang="en-US" sz="1800" smtClean="0">
                <a:ea typeface="+mn-ea"/>
                <a:cs typeface="+mn-cs"/>
              </a:defRPr>
            </a:lvl3pPr>
            <a:lvl4pPr>
              <a:defRPr lang="en-US" sz="1800" smtClean="0">
                <a:ea typeface="+mn-ea"/>
                <a:cs typeface="+mn-cs"/>
              </a:defRPr>
            </a:lvl4pPr>
            <a:lvl5pPr>
              <a:defRPr lang="en-US" sz="1800">
                <a:ea typeface="+mn-ea"/>
                <a:cs typeface="+mn-cs"/>
              </a:defRPr>
            </a:lvl5pPr>
          </a:lstStyle>
          <a:p>
            <a:pPr marR="0" lvl="0" algn="ctr" fontAlgn="auto">
              <a:lnSpc>
                <a:spcPct val="100000"/>
              </a:lnSpc>
              <a:spcAft>
                <a:spcPts val="0"/>
              </a:spcAft>
              <a:buClrTx/>
              <a:buSzTx/>
              <a:tabLst/>
            </a:pPr>
            <a:r>
              <a:rPr lang="en-US"/>
              <a:t>Month/Step</a:t>
            </a:r>
          </a:p>
        </p:txBody>
      </p:sp>
      <p:sp>
        <p:nvSpPr>
          <p:cNvPr id="31" name="Text Placeholder 2">
            <a:extLst>
              <a:ext uri="{FF2B5EF4-FFF2-40B4-BE49-F238E27FC236}">
                <a16:creationId xmlns:a16="http://schemas.microsoft.com/office/drawing/2014/main" id="{2A34B2A0-1BBD-45AF-9EA3-531918BD8263}"/>
              </a:ext>
            </a:extLst>
          </p:cNvPr>
          <p:cNvSpPr>
            <a:spLocks noGrp="1"/>
          </p:cNvSpPr>
          <p:nvPr>
            <p:ph type="body" sz="quarter" idx="15" hasCustomPrompt="1"/>
          </p:nvPr>
        </p:nvSpPr>
        <p:spPr>
          <a:xfrm>
            <a:off x="6761604" y="3807601"/>
            <a:ext cx="1529351" cy="387950"/>
          </a:xfrm>
          <a:prstGeom prst="rect">
            <a:avLst/>
          </a:prstGeom>
          <a:solidFill>
            <a:schemeClr val="accent2"/>
          </a:solidFill>
          <a:ln w="19050" algn="ctr">
            <a:noFill/>
            <a:miter lim="800000"/>
            <a:headEnd/>
            <a:tailEnd/>
          </a:ln>
          <a:effectLst>
            <a:outerShdw blurRad="50800" dist="38100" dir="2700000" algn="tl" rotWithShape="0">
              <a:prstClr val="black">
                <a:alpha val="40000"/>
              </a:prstClr>
            </a:outerShdw>
          </a:effectLst>
        </p:spPr>
        <p:txBody>
          <a:bodyPr wrap="square" lIns="0" tIns="0" rIns="0" bIns="0" rtlCol="0" anchor="ctr">
            <a:noAutofit/>
          </a:bodyPr>
          <a:lstStyle>
            <a:lvl1pPr algn="ctr">
              <a:defRPr kumimoji="0" lang="en-US" sz="1400" b="1" i="0" u="none" strike="noStrike" cap="small" spc="300" normalizeH="0" baseline="0" smtClean="0">
                <a:ln>
                  <a:noFill/>
                </a:ln>
                <a:solidFill>
                  <a:prstClr val="white"/>
                </a:solidFill>
                <a:effectLst>
                  <a:outerShdw blurRad="38100" dist="38100" dir="2700000" algn="tl">
                    <a:srgbClr val="000000">
                      <a:alpha val="70000"/>
                    </a:srgbClr>
                  </a:outerShdw>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lang="en-US" sz="1800" smtClean="0">
                <a:ea typeface="+mn-ea"/>
                <a:cs typeface="+mn-cs"/>
              </a:defRPr>
            </a:lvl2pPr>
            <a:lvl3pPr>
              <a:defRPr lang="en-US" sz="1800" smtClean="0">
                <a:ea typeface="+mn-ea"/>
                <a:cs typeface="+mn-cs"/>
              </a:defRPr>
            </a:lvl3pPr>
            <a:lvl4pPr>
              <a:defRPr lang="en-US" sz="1800" smtClean="0">
                <a:ea typeface="+mn-ea"/>
                <a:cs typeface="+mn-cs"/>
              </a:defRPr>
            </a:lvl4pPr>
            <a:lvl5pPr>
              <a:defRPr lang="en-US" sz="1800">
                <a:ea typeface="+mn-ea"/>
                <a:cs typeface="+mn-cs"/>
              </a:defRPr>
            </a:lvl5pPr>
          </a:lstStyle>
          <a:p>
            <a:pPr marR="0" lvl="0" algn="ctr" fontAlgn="auto">
              <a:lnSpc>
                <a:spcPct val="100000"/>
              </a:lnSpc>
              <a:spcAft>
                <a:spcPts val="0"/>
              </a:spcAft>
              <a:buClrTx/>
              <a:buSzTx/>
              <a:tabLst/>
            </a:pPr>
            <a:r>
              <a:rPr lang="en-US"/>
              <a:t>Month/Step</a:t>
            </a:r>
          </a:p>
        </p:txBody>
      </p:sp>
      <p:sp>
        <p:nvSpPr>
          <p:cNvPr id="33" name="Text Placeholder 2">
            <a:extLst>
              <a:ext uri="{FF2B5EF4-FFF2-40B4-BE49-F238E27FC236}">
                <a16:creationId xmlns:a16="http://schemas.microsoft.com/office/drawing/2014/main" id="{D320DE83-4EE5-4856-BD64-5575E0C46BEC}"/>
              </a:ext>
            </a:extLst>
          </p:cNvPr>
          <p:cNvSpPr>
            <a:spLocks noGrp="1"/>
          </p:cNvSpPr>
          <p:nvPr>
            <p:ph type="body" sz="quarter" idx="17" hasCustomPrompt="1"/>
          </p:nvPr>
        </p:nvSpPr>
        <p:spPr>
          <a:xfrm>
            <a:off x="10409450" y="3807601"/>
            <a:ext cx="1529351" cy="387950"/>
          </a:xfrm>
          <a:prstGeom prst="rect">
            <a:avLst/>
          </a:prstGeom>
          <a:solidFill>
            <a:schemeClr val="accent4"/>
          </a:solidFill>
          <a:ln w="19050" algn="ctr">
            <a:noFill/>
            <a:miter lim="800000"/>
            <a:headEnd/>
            <a:tailEnd/>
          </a:ln>
          <a:effectLst>
            <a:outerShdw blurRad="50800" dist="38100" dir="2700000" algn="tl" rotWithShape="0">
              <a:prstClr val="black">
                <a:alpha val="40000"/>
              </a:prstClr>
            </a:outerShdw>
          </a:effectLst>
        </p:spPr>
        <p:txBody>
          <a:bodyPr wrap="square" lIns="0" tIns="0" rIns="0" bIns="0" rtlCol="0" anchor="ctr">
            <a:noAutofit/>
          </a:bodyPr>
          <a:lstStyle>
            <a:lvl1pPr algn="ctr">
              <a:defRPr kumimoji="0" lang="en-US" sz="1400" b="1" i="0" u="none" strike="noStrike" cap="small" spc="300" normalizeH="0" baseline="0" smtClean="0">
                <a:ln>
                  <a:noFill/>
                </a:ln>
                <a:solidFill>
                  <a:prstClr val="white"/>
                </a:solidFill>
                <a:effectLst>
                  <a:outerShdw blurRad="38100" dist="38100" dir="2700000" algn="tl">
                    <a:srgbClr val="000000">
                      <a:alpha val="70000"/>
                    </a:srgbClr>
                  </a:outerShdw>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lang="en-US" sz="1800" smtClean="0">
                <a:ea typeface="+mn-ea"/>
                <a:cs typeface="+mn-cs"/>
              </a:defRPr>
            </a:lvl2pPr>
            <a:lvl3pPr>
              <a:defRPr lang="en-US" sz="1800" smtClean="0">
                <a:ea typeface="+mn-ea"/>
                <a:cs typeface="+mn-cs"/>
              </a:defRPr>
            </a:lvl3pPr>
            <a:lvl4pPr>
              <a:defRPr lang="en-US" sz="1800" smtClean="0">
                <a:ea typeface="+mn-ea"/>
                <a:cs typeface="+mn-cs"/>
              </a:defRPr>
            </a:lvl4pPr>
            <a:lvl5pPr>
              <a:defRPr lang="en-US" sz="1800">
                <a:ea typeface="+mn-ea"/>
                <a:cs typeface="+mn-cs"/>
              </a:defRPr>
            </a:lvl5pPr>
          </a:lstStyle>
          <a:p>
            <a:pPr marR="0" lvl="0" algn="ctr" fontAlgn="auto">
              <a:lnSpc>
                <a:spcPct val="100000"/>
              </a:lnSpc>
              <a:spcAft>
                <a:spcPts val="0"/>
              </a:spcAft>
              <a:buClrTx/>
              <a:buSzTx/>
              <a:tabLst/>
            </a:pPr>
            <a:r>
              <a:rPr lang="en-US"/>
              <a:t>Month/Step</a:t>
            </a:r>
          </a:p>
        </p:txBody>
      </p:sp>
      <p:sp>
        <p:nvSpPr>
          <p:cNvPr id="34" name="Text Placeholder 2">
            <a:extLst>
              <a:ext uri="{FF2B5EF4-FFF2-40B4-BE49-F238E27FC236}">
                <a16:creationId xmlns:a16="http://schemas.microsoft.com/office/drawing/2014/main" id="{5F6B561A-AB7F-4DCC-A335-7B33150C30F5}"/>
              </a:ext>
            </a:extLst>
          </p:cNvPr>
          <p:cNvSpPr>
            <a:spLocks noGrp="1"/>
          </p:cNvSpPr>
          <p:nvPr>
            <p:ph type="body" sz="quarter" idx="18" hasCustomPrompt="1"/>
          </p:nvPr>
        </p:nvSpPr>
        <p:spPr>
          <a:xfrm>
            <a:off x="8585527" y="3807601"/>
            <a:ext cx="1529351" cy="387950"/>
          </a:xfrm>
          <a:prstGeom prst="rect">
            <a:avLst/>
          </a:prstGeom>
          <a:solidFill>
            <a:schemeClr val="accent3"/>
          </a:solidFill>
          <a:ln w="19050" algn="ctr">
            <a:noFill/>
            <a:miter lim="800000"/>
            <a:headEnd/>
            <a:tailEnd/>
          </a:ln>
          <a:effectLst>
            <a:outerShdw blurRad="50800" dist="38100" dir="2700000" algn="tl" rotWithShape="0">
              <a:prstClr val="black">
                <a:alpha val="40000"/>
              </a:prstClr>
            </a:outerShdw>
          </a:effectLst>
        </p:spPr>
        <p:txBody>
          <a:bodyPr wrap="square" lIns="0" tIns="0" rIns="0" bIns="0" rtlCol="0" anchor="ctr">
            <a:noAutofit/>
          </a:bodyPr>
          <a:lstStyle>
            <a:lvl1pPr algn="ctr">
              <a:defRPr kumimoji="0" lang="en-US" sz="1400" b="1" i="0" u="none" strike="noStrike" cap="small" spc="300" normalizeH="0" baseline="0" smtClean="0">
                <a:ln>
                  <a:noFill/>
                </a:ln>
                <a:solidFill>
                  <a:prstClr val="white"/>
                </a:solidFill>
                <a:effectLst>
                  <a:outerShdw blurRad="38100" dist="38100" dir="2700000" algn="tl">
                    <a:srgbClr val="000000">
                      <a:alpha val="70000"/>
                    </a:srgbClr>
                  </a:outerShdw>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lang="en-US" sz="1800" smtClean="0">
                <a:ea typeface="+mn-ea"/>
                <a:cs typeface="+mn-cs"/>
              </a:defRPr>
            </a:lvl2pPr>
            <a:lvl3pPr>
              <a:defRPr lang="en-US" sz="1800" smtClean="0">
                <a:ea typeface="+mn-ea"/>
                <a:cs typeface="+mn-cs"/>
              </a:defRPr>
            </a:lvl3pPr>
            <a:lvl4pPr>
              <a:defRPr lang="en-US" sz="1800" smtClean="0">
                <a:ea typeface="+mn-ea"/>
                <a:cs typeface="+mn-cs"/>
              </a:defRPr>
            </a:lvl4pPr>
            <a:lvl5pPr>
              <a:defRPr lang="en-US" sz="1800">
                <a:ea typeface="+mn-ea"/>
                <a:cs typeface="+mn-cs"/>
              </a:defRPr>
            </a:lvl5pPr>
          </a:lstStyle>
          <a:p>
            <a:pPr marR="0" lvl="0" algn="ctr" fontAlgn="auto">
              <a:lnSpc>
                <a:spcPct val="100000"/>
              </a:lnSpc>
              <a:spcAft>
                <a:spcPts val="0"/>
              </a:spcAft>
              <a:buClrTx/>
              <a:buSzTx/>
              <a:tabLst/>
            </a:pPr>
            <a:r>
              <a:rPr lang="en-US"/>
              <a:t>Month/Step</a:t>
            </a:r>
          </a:p>
        </p:txBody>
      </p:sp>
      <p:sp>
        <p:nvSpPr>
          <p:cNvPr id="35" name="Text Placeholder 21">
            <a:extLst>
              <a:ext uri="{FF2B5EF4-FFF2-40B4-BE49-F238E27FC236}">
                <a16:creationId xmlns:a16="http://schemas.microsoft.com/office/drawing/2014/main" id="{89F306BA-1886-4189-8520-F9A42006376E}"/>
              </a:ext>
            </a:extLst>
          </p:cNvPr>
          <p:cNvSpPr>
            <a:spLocks noGrp="1"/>
          </p:cNvSpPr>
          <p:nvPr>
            <p:ph type="body" sz="quarter" idx="19"/>
          </p:nvPr>
        </p:nvSpPr>
        <p:spPr>
          <a:xfrm>
            <a:off x="6761604" y="4493753"/>
            <a:ext cx="1529351" cy="1602749"/>
          </a:xfrm>
          <a:prstGeom prst="rect">
            <a:avLst/>
          </a:prstGeom>
        </p:spPr>
        <p:txBody>
          <a:bodyPr/>
          <a:lstStyle>
            <a:lvl1pPr marL="228600" indent="-228600">
              <a:spcAft>
                <a:spcPts val="600"/>
              </a:spcAft>
              <a:buClr>
                <a:schemeClr val="accent2"/>
              </a:buClr>
              <a:buFont typeface="Symbol" panose="05050102010706020507" pitchFamily="18" charset="2"/>
              <a:buChar char="®"/>
              <a:defRPr sz="1100">
                <a:solidFill>
                  <a:schemeClr val="bg1"/>
                </a:solidFill>
              </a:defRPr>
            </a:lvl1pPr>
          </a:lstStyle>
          <a:p>
            <a:pPr lvl="0"/>
            <a:r>
              <a:rPr lang="en-US"/>
              <a:t>Click to edit Master text styles</a:t>
            </a:r>
          </a:p>
        </p:txBody>
      </p:sp>
      <p:sp>
        <p:nvSpPr>
          <p:cNvPr id="36" name="Text Placeholder 21">
            <a:extLst>
              <a:ext uri="{FF2B5EF4-FFF2-40B4-BE49-F238E27FC236}">
                <a16:creationId xmlns:a16="http://schemas.microsoft.com/office/drawing/2014/main" id="{817E0AA4-8916-4B6D-B033-61051ED67C95}"/>
              </a:ext>
            </a:extLst>
          </p:cNvPr>
          <p:cNvSpPr>
            <a:spLocks noGrp="1"/>
          </p:cNvSpPr>
          <p:nvPr>
            <p:ph type="body" sz="quarter" idx="20"/>
          </p:nvPr>
        </p:nvSpPr>
        <p:spPr>
          <a:xfrm>
            <a:off x="8585445" y="4493753"/>
            <a:ext cx="1529351" cy="1602749"/>
          </a:xfrm>
          <a:prstGeom prst="rect">
            <a:avLst/>
          </a:prstGeom>
        </p:spPr>
        <p:txBody>
          <a:bodyPr/>
          <a:lstStyle>
            <a:lvl1pPr marL="228600" indent="-228600">
              <a:spcAft>
                <a:spcPts val="600"/>
              </a:spcAft>
              <a:buClr>
                <a:schemeClr val="accent3"/>
              </a:buClr>
              <a:buFont typeface="Symbol" panose="05050102010706020507" pitchFamily="18" charset="2"/>
              <a:buChar char="®"/>
              <a:defRPr sz="1100">
                <a:solidFill>
                  <a:schemeClr val="bg1"/>
                </a:solidFill>
              </a:defRPr>
            </a:lvl1pPr>
          </a:lstStyle>
          <a:p>
            <a:pPr lvl="0"/>
            <a:r>
              <a:rPr lang="en-US"/>
              <a:t>Click to edit Master text styles</a:t>
            </a:r>
          </a:p>
        </p:txBody>
      </p:sp>
      <p:sp>
        <p:nvSpPr>
          <p:cNvPr id="37" name="Text Placeholder 21">
            <a:extLst>
              <a:ext uri="{FF2B5EF4-FFF2-40B4-BE49-F238E27FC236}">
                <a16:creationId xmlns:a16="http://schemas.microsoft.com/office/drawing/2014/main" id="{7824F15B-E60B-4548-9E18-60C9A48C51AE}"/>
              </a:ext>
            </a:extLst>
          </p:cNvPr>
          <p:cNvSpPr>
            <a:spLocks noGrp="1"/>
          </p:cNvSpPr>
          <p:nvPr>
            <p:ph type="body" sz="quarter" idx="21"/>
          </p:nvPr>
        </p:nvSpPr>
        <p:spPr>
          <a:xfrm>
            <a:off x="10409286" y="4493753"/>
            <a:ext cx="1529351" cy="1602749"/>
          </a:xfrm>
          <a:prstGeom prst="rect">
            <a:avLst/>
          </a:prstGeom>
        </p:spPr>
        <p:txBody>
          <a:bodyPr/>
          <a:lstStyle>
            <a:lvl1pPr marL="228600" indent="-228600">
              <a:spcAft>
                <a:spcPts val="600"/>
              </a:spcAft>
              <a:buClr>
                <a:schemeClr val="accent4"/>
              </a:buClr>
              <a:buFont typeface="Symbol" panose="05050102010706020507" pitchFamily="18" charset="2"/>
              <a:buChar char="®"/>
              <a:defRPr sz="1100">
                <a:solidFill>
                  <a:schemeClr val="bg1"/>
                </a:solidFill>
              </a:defRPr>
            </a:lvl1pPr>
          </a:lstStyle>
          <a:p>
            <a:pPr lvl="0"/>
            <a:r>
              <a:rPr lang="en-US"/>
              <a:t>Click to edit Master text styles</a:t>
            </a:r>
          </a:p>
        </p:txBody>
      </p:sp>
      <p:sp>
        <p:nvSpPr>
          <p:cNvPr id="21" name="Copyright">
            <a:extLst>
              <a:ext uri="{FF2B5EF4-FFF2-40B4-BE49-F238E27FC236}">
                <a16:creationId xmlns:a16="http://schemas.microsoft.com/office/drawing/2014/main" id="{4C54DA54-7ED0-4C5D-884A-3410C9985E0D}"/>
              </a:ext>
            </a:extLst>
          </p:cNvPr>
          <p:cNvSpPr txBox="1"/>
          <p:nvPr/>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23" name="TextBox 22">
            <a:extLst>
              <a:ext uri="{FF2B5EF4-FFF2-40B4-BE49-F238E27FC236}">
                <a16:creationId xmlns:a16="http://schemas.microsoft.com/office/drawing/2014/main" id="{FBD08E0E-272E-4743-A23B-EB2D215E4C10}"/>
              </a:ext>
            </a:extLst>
          </p:cNvPr>
          <p:cNvSpPr txBox="1"/>
          <p:nvPr/>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9" name="Picture 18" descr="A picture containing laser&#10;&#10;Description automatically generated">
            <a:extLst>
              <a:ext uri="{FF2B5EF4-FFF2-40B4-BE49-F238E27FC236}">
                <a16:creationId xmlns:a16="http://schemas.microsoft.com/office/drawing/2014/main" id="{69EC455E-62EE-47E9-960D-07418EDE27F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2921" b="31957"/>
          <a:stretch/>
        </p:blipFill>
        <p:spPr>
          <a:xfrm rot="10800000">
            <a:off x="8272566" y="-1"/>
            <a:ext cx="3919434" cy="3052635"/>
          </a:xfrm>
          <a:prstGeom prst="rect">
            <a:avLst/>
          </a:prstGeom>
        </p:spPr>
      </p:pic>
      <p:cxnSp>
        <p:nvCxnSpPr>
          <p:cNvPr id="24" name="Straight Connector 23">
            <a:extLst>
              <a:ext uri="{FF2B5EF4-FFF2-40B4-BE49-F238E27FC236}">
                <a16:creationId xmlns:a16="http://schemas.microsoft.com/office/drawing/2014/main" id="{0275938F-5C6A-4A55-8E43-C85FD537E731}"/>
              </a:ext>
            </a:extLst>
          </p:cNvPr>
          <p:cNvCxnSpPr>
            <a:cxnSpLocks/>
          </p:cNvCxnSpPr>
          <p:nvPr userDrawn="1"/>
        </p:nvCxnSpPr>
        <p:spPr>
          <a:xfrm>
            <a:off x="0" y="1954838"/>
            <a:ext cx="4733363"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4122F65-2CF0-4599-A85B-C6926F43228F}"/>
              </a:ext>
            </a:extLst>
          </p:cNvPr>
          <p:cNvCxnSpPr>
            <a:cxnSpLocks/>
          </p:cNvCxnSpPr>
          <p:nvPr userDrawn="1"/>
        </p:nvCxnSpPr>
        <p:spPr>
          <a:xfrm>
            <a:off x="4289303" y="4001576"/>
            <a:ext cx="429717"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38BC29E-C692-4FBE-AF8B-E32B64C82D58}"/>
              </a:ext>
            </a:extLst>
          </p:cNvPr>
          <p:cNvCxnSpPr>
            <a:cxnSpLocks/>
          </p:cNvCxnSpPr>
          <p:nvPr userDrawn="1"/>
        </p:nvCxnSpPr>
        <p:spPr>
          <a:xfrm>
            <a:off x="4733363" y="1951773"/>
            <a:ext cx="717645" cy="6"/>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sp>
        <p:nvSpPr>
          <p:cNvPr id="28" name="Copyright">
            <a:extLst>
              <a:ext uri="{FF2B5EF4-FFF2-40B4-BE49-F238E27FC236}">
                <a16:creationId xmlns:a16="http://schemas.microsoft.com/office/drawing/2014/main" id="{8E1844DD-D813-496C-AE63-4C9BA6B31E18}"/>
              </a:ext>
            </a:extLst>
          </p:cNvPr>
          <p:cNvSpPr txBox="1"/>
          <p:nvPr userDrawn="1"/>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32" name="TextBox 31">
            <a:extLst>
              <a:ext uri="{FF2B5EF4-FFF2-40B4-BE49-F238E27FC236}">
                <a16:creationId xmlns:a16="http://schemas.microsoft.com/office/drawing/2014/main" id="{91F72237-079C-4E98-8A1E-7BC51622E0A7}"/>
              </a:ext>
            </a:extLst>
          </p:cNvPr>
          <p:cNvSpPr txBox="1"/>
          <p:nvPr userDrawn="1"/>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1857172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White End">
    <p:spTree>
      <p:nvGrpSpPr>
        <p:cNvPr id="1" name=""/>
        <p:cNvGrpSpPr/>
        <p:nvPr/>
      </p:nvGrpSpPr>
      <p:grpSpPr>
        <a:xfrm>
          <a:off x="0" y="0"/>
          <a:ext cx="0" cy="0"/>
          <a:chOff x="0" y="0"/>
          <a:chExt cx="0" cy="0"/>
        </a:xfrm>
      </p:grpSpPr>
      <p:pic>
        <p:nvPicPr>
          <p:cNvPr id="4" name="Picture 3" descr="Shape, circle&#10;&#10;Description automatically generated">
            <a:extLst>
              <a:ext uri="{FF2B5EF4-FFF2-40B4-BE49-F238E27FC236}">
                <a16:creationId xmlns:a16="http://schemas.microsoft.com/office/drawing/2014/main" id="{B66F5AD3-5901-4FC8-AAC6-15B25FA35DDD}"/>
              </a:ext>
            </a:extLst>
          </p:cNvPr>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6785" r="-1" b="17001"/>
          <a:stretch/>
        </p:blipFill>
        <p:spPr>
          <a:xfrm rot="10800000">
            <a:off x="7334958" y="0"/>
            <a:ext cx="4857042" cy="4844373"/>
          </a:xfrm>
          <a:prstGeom prst="rect">
            <a:avLst/>
          </a:prstGeom>
        </p:spPr>
      </p:pic>
      <p:sp>
        <p:nvSpPr>
          <p:cNvPr id="16" name="Rectangle 15">
            <a:extLst>
              <a:ext uri="{FF2B5EF4-FFF2-40B4-BE49-F238E27FC236}">
                <a16:creationId xmlns:a16="http://schemas.microsoft.com/office/drawing/2014/main" id="{8DFB2B77-813B-4BD0-97A6-6F46EC7E15E9}"/>
              </a:ext>
            </a:extLst>
          </p:cNvPr>
          <p:cNvSpPr/>
          <p:nvPr/>
        </p:nvSpPr>
        <p:spPr>
          <a:xfrm>
            <a:off x="467139" y="5610295"/>
            <a:ext cx="7422541" cy="1107996"/>
          </a:xfrm>
          <a:prstGeom prst="rect">
            <a:avLst/>
          </a:prstGeom>
        </p:spPr>
        <p:txBody>
          <a:bodyPr wrap="square" lIns="0" tIns="0" rIns="0" bIns="0" anchor="b">
            <a:spAutoFit/>
          </a:bodyPr>
          <a:lstStyle/>
          <a:p>
            <a:r>
              <a:rPr lang="en-US" sz="800" b="1"/>
              <a:t>About Deloitte</a:t>
            </a:r>
            <a:br>
              <a:rPr lang="en-US" sz="800"/>
            </a:br>
            <a:r>
              <a:rPr lang="en-US" sz="800" err="1"/>
              <a:t>Deloitte</a:t>
            </a:r>
            <a:r>
              <a:rPr lang="en-US" sz="800"/>
              <a:t> refers to one or more of Deloitte </a:t>
            </a:r>
            <a:r>
              <a:rPr lang="en-US" sz="800" err="1"/>
              <a:t>Touche</a:t>
            </a:r>
            <a:r>
              <a:rPr lang="en-US" sz="800"/>
              <a:t>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a:t>
            </a:r>
            <a:r>
              <a:rPr lang="en-US" sz="800">
                <a:hlinkClick r:id="rId3">
                  <a:extLst>
                    <a:ext uri="{A12FA001-AC4F-418D-AE19-62706E023703}">
                      <ahyp:hlinkClr xmlns:ahyp="http://schemas.microsoft.com/office/drawing/2018/hyperlinkcolor" val="tx"/>
                    </a:ext>
                  </a:extLst>
                </a:hlinkClick>
              </a:rPr>
              <a:t>www.deloitte.com/about</a:t>
            </a:r>
            <a:r>
              <a:rPr lang="en-US" sz="800"/>
              <a:t> to learn more about our global network of member firms.</a:t>
            </a:r>
          </a:p>
          <a:p>
            <a:endParaRPr lang="en-US" sz="800"/>
          </a:p>
          <a:p>
            <a:endParaRPr lang="en-US" sz="800"/>
          </a:p>
          <a:p>
            <a:r>
              <a:rPr lang="en-US" sz="800"/>
              <a:t>Copyright © 2023 Deloitte Development LLC. All rights reserved.</a:t>
            </a:r>
          </a:p>
        </p:txBody>
      </p:sp>
      <p:grpSp>
        <p:nvGrpSpPr>
          <p:cNvPr id="28" name="Group 27">
            <a:extLst>
              <a:ext uri="{FF2B5EF4-FFF2-40B4-BE49-F238E27FC236}">
                <a16:creationId xmlns:a16="http://schemas.microsoft.com/office/drawing/2014/main" id="{2A85C508-D3F0-455A-B30A-A5EAA4D9225D}"/>
              </a:ext>
            </a:extLst>
          </p:cNvPr>
          <p:cNvGrpSpPr>
            <a:grpSpLocks noChangeAspect="1"/>
          </p:cNvGrpSpPr>
          <p:nvPr/>
        </p:nvGrpSpPr>
        <p:grpSpPr>
          <a:xfrm>
            <a:off x="469887" y="457761"/>
            <a:ext cx="1998000" cy="374400"/>
            <a:chOff x="398463" y="404813"/>
            <a:chExt cx="1627187" cy="307976"/>
          </a:xfrm>
          <a:solidFill>
            <a:schemeClr val="tx1"/>
          </a:solidFill>
        </p:grpSpPr>
        <p:sp>
          <p:nvSpPr>
            <p:cNvPr id="29" name="Oval 28">
              <a:extLst>
                <a:ext uri="{FF2B5EF4-FFF2-40B4-BE49-F238E27FC236}">
                  <a16:creationId xmlns:a16="http://schemas.microsoft.com/office/drawing/2014/main" id="{F3F22607-7F66-41C0-82BE-F939C5AF94A7}"/>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6">
              <a:extLst>
                <a:ext uri="{FF2B5EF4-FFF2-40B4-BE49-F238E27FC236}">
                  <a16:creationId xmlns:a16="http://schemas.microsoft.com/office/drawing/2014/main" id="{B496DD5F-70C8-4063-B4F9-F733707850D8}"/>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1" name="Rectangle 30">
              <a:extLst>
                <a:ext uri="{FF2B5EF4-FFF2-40B4-BE49-F238E27FC236}">
                  <a16:creationId xmlns:a16="http://schemas.microsoft.com/office/drawing/2014/main" id="{1B375E5F-FF8E-4E58-BB43-895D12F77BC8}"/>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2" name="Freeform 8">
              <a:extLst>
                <a:ext uri="{FF2B5EF4-FFF2-40B4-BE49-F238E27FC236}">
                  <a16:creationId xmlns:a16="http://schemas.microsoft.com/office/drawing/2014/main" id="{E1DB3A0A-E6F5-43C4-9B5E-B80053326D7C}"/>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3" name="Rectangle 32">
              <a:extLst>
                <a:ext uri="{FF2B5EF4-FFF2-40B4-BE49-F238E27FC236}">
                  <a16:creationId xmlns:a16="http://schemas.microsoft.com/office/drawing/2014/main" id="{DA872A6D-236E-4E76-A629-CC7A4285F5FB}"/>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4" name="Rectangle 33">
              <a:extLst>
                <a:ext uri="{FF2B5EF4-FFF2-40B4-BE49-F238E27FC236}">
                  <a16:creationId xmlns:a16="http://schemas.microsoft.com/office/drawing/2014/main" id="{43C0A187-827F-426B-9463-418C274DD269}"/>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Freeform 11">
              <a:extLst>
                <a:ext uri="{FF2B5EF4-FFF2-40B4-BE49-F238E27FC236}">
                  <a16:creationId xmlns:a16="http://schemas.microsoft.com/office/drawing/2014/main" id="{7AF6DB68-70C5-4FCF-B3E4-AB0C97E018C6}"/>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6" name="Freeform 12">
              <a:extLst>
                <a:ext uri="{FF2B5EF4-FFF2-40B4-BE49-F238E27FC236}">
                  <a16:creationId xmlns:a16="http://schemas.microsoft.com/office/drawing/2014/main" id="{7C0FADA8-4723-4AC9-A620-C81E6186E563}"/>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7" name="Freeform 13">
              <a:extLst>
                <a:ext uri="{FF2B5EF4-FFF2-40B4-BE49-F238E27FC236}">
                  <a16:creationId xmlns:a16="http://schemas.microsoft.com/office/drawing/2014/main" id="{26D55822-CF6E-45F5-9FC7-EE6E44BA2111}"/>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8" name="Freeform 14">
              <a:extLst>
                <a:ext uri="{FF2B5EF4-FFF2-40B4-BE49-F238E27FC236}">
                  <a16:creationId xmlns:a16="http://schemas.microsoft.com/office/drawing/2014/main" id="{B71BAC81-C35B-4444-A818-7ADDDA501954}"/>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pic>
        <p:nvPicPr>
          <p:cNvPr id="15" name="Picture 14" descr="Shape, circle&#10;&#10;Description automatically generated">
            <a:extLst>
              <a:ext uri="{FF2B5EF4-FFF2-40B4-BE49-F238E27FC236}">
                <a16:creationId xmlns:a16="http://schemas.microsoft.com/office/drawing/2014/main" id="{7DF691D9-9396-4E35-ADF9-60DA3162EB98}"/>
              </a:ext>
            </a:extLst>
          </p:cNvPr>
          <p:cNvPicPr>
            <a:picLocks noChangeAspect="1"/>
          </p:cNvPicPr>
          <p:nvPr userDrawn="1"/>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6785" r="-1" b="17001"/>
          <a:stretch/>
        </p:blipFill>
        <p:spPr>
          <a:xfrm rot="10800000">
            <a:off x="7334958" y="0"/>
            <a:ext cx="4857042" cy="4844373"/>
          </a:xfrm>
          <a:prstGeom prst="rect">
            <a:avLst/>
          </a:prstGeom>
        </p:spPr>
      </p:pic>
      <p:sp>
        <p:nvSpPr>
          <p:cNvPr id="17" name="Rectangle 16">
            <a:extLst>
              <a:ext uri="{FF2B5EF4-FFF2-40B4-BE49-F238E27FC236}">
                <a16:creationId xmlns:a16="http://schemas.microsoft.com/office/drawing/2014/main" id="{BAA09169-2404-4BD7-9733-14CFCFFD25CA}"/>
              </a:ext>
            </a:extLst>
          </p:cNvPr>
          <p:cNvSpPr/>
          <p:nvPr userDrawn="1"/>
        </p:nvSpPr>
        <p:spPr>
          <a:xfrm>
            <a:off x="467139" y="5610295"/>
            <a:ext cx="7422541" cy="1107996"/>
          </a:xfrm>
          <a:prstGeom prst="rect">
            <a:avLst/>
          </a:prstGeom>
        </p:spPr>
        <p:txBody>
          <a:bodyPr wrap="square" lIns="0" tIns="0" rIns="0" bIns="0" anchor="b">
            <a:spAutoFit/>
          </a:bodyPr>
          <a:lstStyle/>
          <a:p>
            <a:r>
              <a:rPr lang="en-US" sz="800" b="1"/>
              <a:t>About Deloitte</a:t>
            </a:r>
            <a:br>
              <a:rPr lang="en-US" sz="800"/>
            </a:br>
            <a:r>
              <a:rPr lang="en-US" sz="800" err="1"/>
              <a:t>Deloitte</a:t>
            </a:r>
            <a:r>
              <a:rPr lang="en-US" sz="800"/>
              <a:t> refers to one or more of Deloitte </a:t>
            </a:r>
            <a:r>
              <a:rPr lang="en-US" sz="800" err="1"/>
              <a:t>Touche</a:t>
            </a:r>
            <a:r>
              <a:rPr lang="en-US" sz="800"/>
              <a:t>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a:t>
            </a:r>
            <a:r>
              <a:rPr lang="en-US" sz="800">
                <a:hlinkClick r:id="rId3">
                  <a:extLst>
                    <a:ext uri="{A12FA001-AC4F-418D-AE19-62706E023703}">
                      <ahyp:hlinkClr xmlns:ahyp="http://schemas.microsoft.com/office/drawing/2018/hyperlinkcolor" val="tx"/>
                    </a:ext>
                  </a:extLst>
                </a:hlinkClick>
              </a:rPr>
              <a:t>www.deloitte.com/about</a:t>
            </a:r>
            <a:r>
              <a:rPr lang="en-US" sz="800"/>
              <a:t> to learn more about our global network of member firms.</a:t>
            </a:r>
          </a:p>
          <a:p>
            <a:endParaRPr lang="en-US" sz="800"/>
          </a:p>
          <a:p>
            <a:endParaRPr lang="en-US" sz="800"/>
          </a:p>
          <a:p>
            <a:r>
              <a:rPr lang="en-US" sz="800"/>
              <a:t>Copyright © 2023 Deloitte Development LLC. All rights reserved.</a:t>
            </a:r>
          </a:p>
        </p:txBody>
      </p:sp>
      <p:grpSp>
        <p:nvGrpSpPr>
          <p:cNvPr id="18" name="Group 17">
            <a:extLst>
              <a:ext uri="{FF2B5EF4-FFF2-40B4-BE49-F238E27FC236}">
                <a16:creationId xmlns:a16="http://schemas.microsoft.com/office/drawing/2014/main" id="{1772B851-0253-4EBF-AA2A-D797317B185F}"/>
              </a:ext>
            </a:extLst>
          </p:cNvPr>
          <p:cNvGrpSpPr>
            <a:grpSpLocks noChangeAspect="1"/>
          </p:cNvGrpSpPr>
          <p:nvPr userDrawn="1"/>
        </p:nvGrpSpPr>
        <p:grpSpPr>
          <a:xfrm>
            <a:off x="469887" y="457761"/>
            <a:ext cx="1998000" cy="374400"/>
            <a:chOff x="398463" y="404813"/>
            <a:chExt cx="1627187" cy="307976"/>
          </a:xfrm>
          <a:solidFill>
            <a:schemeClr val="tx1"/>
          </a:solidFill>
        </p:grpSpPr>
        <p:sp>
          <p:nvSpPr>
            <p:cNvPr id="19" name="Oval 18">
              <a:extLst>
                <a:ext uri="{FF2B5EF4-FFF2-40B4-BE49-F238E27FC236}">
                  <a16:creationId xmlns:a16="http://schemas.microsoft.com/office/drawing/2014/main" id="{CAFDCA92-D865-4D3A-84C2-AD8E5A3DF9CA}"/>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0" name="Freeform 6">
              <a:extLst>
                <a:ext uri="{FF2B5EF4-FFF2-40B4-BE49-F238E27FC236}">
                  <a16:creationId xmlns:a16="http://schemas.microsoft.com/office/drawing/2014/main" id="{92E72EC2-1EE1-4C7C-BEAB-C1CE73812D8F}"/>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1" name="Rectangle 20">
              <a:extLst>
                <a:ext uri="{FF2B5EF4-FFF2-40B4-BE49-F238E27FC236}">
                  <a16:creationId xmlns:a16="http://schemas.microsoft.com/office/drawing/2014/main" id="{4D67C340-30F0-48DD-91BC-572C27764228}"/>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2" name="Freeform 8">
              <a:extLst>
                <a:ext uri="{FF2B5EF4-FFF2-40B4-BE49-F238E27FC236}">
                  <a16:creationId xmlns:a16="http://schemas.microsoft.com/office/drawing/2014/main" id="{0715205E-0088-4DDD-931D-C0EB2C762B56}"/>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3" name="Rectangle 22">
              <a:extLst>
                <a:ext uri="{FF2B5EF4-FFF2-40B4-BE49-F238E27FC236}">
                  <a16:creationId xmlns:a16="http://schemas.microsoft.com/office/drawing/2014/main" id="{5CA2DD42-1F2F-45A6-93D6-646F3E218B98}"/>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4" name="Rectangle 23">
              <a:extLst>
                <a:ext uri="{FF2B5EF4-FFF2-40B4-BE49-F238E27FC236}">
                  <a16:creationId xmlns:a16="http://schemas.microsoft.com/office/drawing/2014/main" id="{65FC0ABA-7179-49DA-AA3C-1B989336DA94}"/>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Freeform 11">
              <a:extLst>
                <a:ext uri="{FF2B5EF4-FFF2-40B4-BE49-F238E27FC236}">
                  <a16:creationId xmlns:a16="http://schemas.microsoft.com/office/drawing/2014/main" id="{298D111B-842E-47A5-B537-D555A955038C}"/>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6" name="Freeform 12">
              <a:extLst>
                <a:ext uri="{FF2B5EF4-FFF2-40B4-BE49-F238E27FC236}">
                  <a16:creationId xmlns:a16="http://schemas.microsoft.com/office/drawing/2014/main" id="{512FDBF3-488F-409D-90A0-970ECFB2704A}"/>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7" name="Freeform 13">
              <a:extLst>
                <a:ext uri="{FF2B5EF4-FFF2-40B4-BE49-F238E27FC236}">
                  <a16:creationId xmlns:a16="http://schemas.microsoft.com/office/drawing/2014/main" id="{CDADC0DA-2E82-40B0-B0FF-D0D7E29ADEC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9" name="Freeform 14">
              <a:extLst>
                <a:ext uri="{FF2B5EF4-FFF2-40B4-BE49-F238E27FC236}">
                  <a16:creationId xmlns:a16="http://schemas.microsoft.com/office/drawing/2014/main" id="{40FF031B-D1BF-4115-8EB7-25770C640C28}"/>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Tree>
    <p:extLst>
      <p:ext uri="{BB962C8B-B14F-4D97-AF65-F5344CB8AC3E}">
        <p14:creationId xmlns:p14="http://schemas.microsoft.com/office/powerpoint/2010/main" val="313427208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White End Thank you">
    <p:spTree>
      <p:nvGrpSpPr>
        <p:cNvPr id="1" name=""/>
        <p:cNvGrpSpPr/>
        <p:nvPr/>
      </p:nvGrpSpPr>
      <p:grpSpPr>
        <a:xfrm>
          <a:off x="0" y="0"/>
          <a:ext cx="0" cy="0"/>
          <a:chOff x="0" y="0"/>
          <a:chExt cx="0" cy="0"/>
        </a:xfrm>
      </p:grpSpPr>
      <p:pic>
        <p:nvPicPr>
          <p:cNvPr id="17" name="Picture 16" descr="Background pattern&#10;&#10;Description automatically generated">
            <a:extLst>
              <a:ext uri="{FF2B5EF4-FFF2-40B4-BE49-F238E27FC236}">
                <a16:creationId xmlns:a16="http://schemas.microsoft.com/office/drawing/2014/main" id="{A0521190-B8EC-43EA-B293-61DA47660DC4}"/>
              </a:ext>
            </a:extLst>
          </p:cNvPr>
          <p:cNvPicPr>
            <a:picLocks noChangeAspect="1"/>
          </p:cNvPicPr>
          <p:nvPr/>
        </p:nvPicPr>
        <p:blipFill rotWithShape="1">
          <a:blip r:embed="rId2" cstate="screen">
            <a:duotone>
              <a:schemeClr val="accent1">
                <a:shade val="45000"/>
                <a:satMod val="135000"/>
              </a:schemeClr>
              <a:prstClr val="white"/>
            </a:duotone>
            <a:alphaModFix amt="14000"/>
            <a:extLst>
              <a:ext uri="{28A0092B-C50C-407E-A947-70E740481C1C}">
                <a14:useLocalDpi xmlns:a14="http://schemas.microsoft.com/office/drawing/2010/main"/>
              </a:ext>
            </a:extLst>
          </a:blip>
          <a:srcRect/>
          <a:stretch/>
        </p:blipFill>
        <p:spPr>
          <a:xfrm>
            <a:off x="3048" y="0"/>
            <a:ext cx="12188952" cy="6858000"/>
          </a:xfrm>
          <a:prstGeom prst="rect">
            <a:avLst/>
          </a:prstGeom>
        </p:spPr>
      </p:pic>
      <p:pic>
        <p:nvPicPr>
          <p:cNvPr id="4" name="Picture 3" descr="Shape, circle&#10;&#10;Description automatically generated">
            <a:extLst>
              <a:ext uri="{FF2B5EF4-FFF2-40B4-BE49-F238E27FC236}">
                <a16:creationId xmlns:a16="http://schemas.microsoft.com/office/drawing/2014/main" id="{B66F5AD3-5901-4FC8-AAC6-15B25FA35DDD}"/>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6785" r="-1" b="17001"/>
          <a:stretch/>
        </p:blipFill>
        <p:spPr>
          <a:xfrm rot="10800000">
            <a:off x="7334958" y="0"/>
            <a:ext cx="4857042" cy="4844373"/>
          </a:xfrm>
          <a:prstGeom prst="rect">
            <a:avLst/>
          </a:prstGeom>
        </p:spPr>
      </p:pic>
      <p:sp>
        <p:nvSpPr>
          <p:cNvPr id="16" name="Rectangle 15">
            <a:extLst>
              <a:ext uri="{FF2B5EF4-FFF2-40B4-BE49-F238E27FC236}">
                <a16:creationId xmlns:a16="http://schemas.microsoft.com/office/drawing/2014/main" id="{8DFB2B77-813B-4BD0-97A6-6F46EC7E15E9}"/>
              </a:ext>
            </a:extLst>
          </p:cNvPr>
          <p:cNvSpPr/>
          <p:nvPr/>
        </p:nvSpPr>
        <p:spPr>
          <a:xfrm>
            <a:off x="469887" y="5610295"/>
            <a:ext cx="7419793" cy="1107996"/>
          </a:xfrm>
          <a:prstGeom prst="rect">
            <a:avLst/>
          </a:prstGeom>
        </p:spPr>
        <p:txBody>
          <a:bodyPr wrap="square" lIns="0" tIns="0" rIns="0" bIns="0" anchor="b">
            <a:spAutoFit/>
          </a:bodyPr>
          <a:lstStyle/>
          <a:p>
            <a:r>
              <a:rPr lang="en-US" sz="800" b="1"/>
              <a:t>About Deloitte</a:t>
            </a:r>
            <a:br>
              <a:rPr lang="en-US" sz="800"/>
            </a:br>
            <a:r>
              <a:rPr lang="en-US" sz="800" err="1"/>
              <a:t>Deloitte</a:t>
            </a:r>
            <a:r>
              <a:rPr lang="en-US" sz="800"/>
              <a:t> refers to one or more of Deloitte </a:t>
            </a:r>
            <a:r>
              <a:rPr lang="en-US" sz="800" err="1"/>
              <a:t>Touche</a:t>
            </a:r>
            <a:r>
              <a:rPr lang="en-US" sz="800"/>
              <a:t>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a:t>
            </a:r>
            <a:r>
              <a:rPr lang="en-US" sz="800">
                <a:hlinkClick r:id="rId4">
                  <a:extLst>
                    <a:ext uri="{A12FA001-AC4F-418D-AE19-62706E023703}">
                      <ahyp:hlinkClr xmlns:ahyp="http://schemas.microsoft.com/office/drawing/2018/hyperlinkcolor" val="tx"/>
                    </a:ext>
                  </a:extLst>
                </a:hlinkClick>
              </a:rPr>
              <a:t>www.deloitte.com/about</a:t>
            </a:r>
            <a:r>
              <a:rPr lang="en-US" sz="800"/>
              <a:t> to learn more about our global network of member firms.</a:t>
            </a:r>
          </a:p>
          <a:p>
            <a:endParaRPr lang="en-US" sz="800"/>
          </a:p>
          <a:p>
            <a:endParaRPr lang="en-US" sz="800"/>
          </a:p>
          <a:p>
            <a:r>
              <a:rPr lang="en-US" sz="800"/>
              <a:t>Copyright © 2023 Deloitte Development LLC. All rights reserved.</a:t>
            </a:r>
          </a:p>
        </p:txBody>
      </p:sp>
      <p:grpSp>
        <p:nvGrpSpPr>
          <p:cNvPr id="18" name="Group 17">
            <a:extLst>
              <a:ext uri="{FF2B5EF4-FFF2-40B4-BE49-F238E27FC236}">
                <a16:creationId xmlns:a16="http://schemas.microsoft.com/office/drawing/2014/main" id="{DD1F358C-A8C7-484B-AD1B-BCC48CDA6D6D}"/>
              </a:ext>
            </a:extLst>
          </p:cNvPr>
          <p:cNvGrpSpPr/>
          <p:nvPr/>
        </p:nvGrpSpPr>
        <p:grpSpPr>
          <a:xfrm>
            <a:off x="469887" y="3246132"/>
            <a:ext cx="5167087" cy="1200622"/>
            <a:chOff x="2462438" y="2564215"/>
            <a:chExt cx="7143662" cy="1865382"/>
          </a:xfrm>
        </p:grpSpPr>
        <p:sp>
          <p:nvSpPr>
            <p:cNvPr id="19" name="Rectangle: Diagonal Corners Rounded 18">
              <a:extLst>
                <a:ext uri="{FF2B5EF4-FFF2-40B4-BE49-F238E27FC236}">
                  <a16:creationId xmlns:a16="http://schemas.microsoft.com/office/drawing/2014/main" id="{9AA88737-140A-4AFB-9ABB-1E62F5BDB92A}"/>
                </a:ext>
              </a:extLst>
            </p:cNvPr>
            <p:cNvSpPr/>
            <p:nvPr/>
          </p:nvSpPr>
          <p:spPr bwMode="gray">
            <a:xfrm>
              <a:off x="2462438" y="2700027"/>
              <a:ext cx="7020199" cy="1729570"/>
            </a:xfrm>
            <a:prstGeom prst="round2DiagRect">
              <a:avLst/>
            </a:prstGeom>
            <a:solidFill>
              <a:schemeClr val="bg1"/>
            </a:solidFill>
            <a:ln w="19050" algn="ctr">
              <a:noFill/>
              <a:miter lim="800000"/>
              <a:headEnd/>
              <a:tailEnd/>
            </a:ln>
            <a:effectLst>
              <a:outerShdw blurRad="50800" dist="38100" dir="8100000" algn="tr" rotWithShape="0">
                <a:prstClr val="black">
                  <a:alpha val="14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grpSp>
          <p:nvGrpSpPr>
            <p:cNvPr id="20" name="Group 19">
              <a:extLst>
                <a:ext uri="{FF2B5EF4-FFF2-40B4-BE49-F238E27FC236}">
                  <a16:creationId xmlns:a16="http://schemas.microsoft.com/office/drawing/2014/main" id="{C98609EC-CCF7-4925-A9C7-C9BCAA1C83C6}"/>
                </a:ext>
              </a:extLst>
            </p:cNvPr>
            <p:cNvGrpSpPr/>
            <p:nvPr/>
          </p:nvGrpSpPr>
          <p:grpSpPr>
            <a:xfrm>
              <a:off x="2585901" y="2564215"/>
              <a:ext cx="7020199" cy="1729570"/>
              <a:chOff x="1866626" y="1889931"/>
              <a:chExt cx="7020199" cy="1729570"/>
            </a:xfrm>
            <a:solidFill>
              <a:schemeClr val="accent1"/>
            </a:solidFill>
          </p:grpSpPr>
          <p:sp>
            <p:nvSpPr>
              <p:cNvPr id="21" name="Rectangle: Diagonal Corners Rounded 20">
                <a:extLst>
                  <a:ext uri="{FF2B5EF4-FFF2-40B4-BE49-F238E27FC236}">
                    <a16:creationId xmlns:a16="http://schemas.microsoft.com/office/drawing/2014/main" id="{B0E1CE94-747A-401B-9665-6173C07F6855}"/>
                  </a:ext>
                </a:extLst>
              </p:cNvPr>
              <p:cNvSpPr/>
              <p:nvPr/>
            </p:nvSpPr>
            <p:spPr bwMode="gray">
              <a:xfrm>
                <a:off x="1866626" y="1889931"/>
                <a:ext cx="7020199" cy="1729570"/>
              </a:xfrm>
              <a:prstGeom prst="round2DiagRect">
                <a:avLst/>
              </a:prstGeom>
              <a:solidFill>
                <a:schemeClr val="accent3"/>
              </a:solidFill>
              <a:ln w="19050" algn="ctr">
                <a:noFill/>
                <a:miter lim="800000"/>
                <a:headEnd/>
                <a:tailEnd/>
              </a:ln>
              <a:effectLst>
                <a:outerShdw blurRad="50800" dist="38100" dir="8100000" algn="tr" rotWithShape="0">
                  <a:prstClr val="black">
                    <a:alpha val="14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sp>
            <p:nvSpPr>
              <p:cNvPr id="22" name="Text Placeholder 18">
                <a:extLst>
                  <a:ext uri="{FF2B5EF4-FFF2-40B4-BE49-F238E27FC236}">
                    <a16:creationId xmlns:a16="http://schemas.microsoft.com/office/drawing/2014/main" id="{917808DD-3DF3-4413-AF72-8AF928A3A457}"/>
                  </a:ext>
                </a:extLst>
              </p:cNvPr>
              <p:cNvSpPr txBox="1">
                <a:spLocks/>
              </p:cNvSpPr>
              <p:nvPr/>
            </p:nvSpPr>
            <p:spPr>
              <a:xfrm>
                <a:off x="2649646" y="2142374"/>
                <a:ext cx="5207231" cy="1147647"/>
              </a:xfrm>
              <a:prstGeom prst="rect">
                <a:avLst/>
              </a:prstGeom>
              <a:noFill/>
            </p:spPr>
            <p:txBody>
              <a:bodyPr wrap="square" lIns="0" tIns="0" rIns="0" bIns="0" anchor="ctr">
                <a:spAutoFit/>
              </a:bodyPr>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ctr" defTabSz="1219170" rtl="0" eaLnBrk="1" fontAlgn="auto" latinLnBrk="0" hangingPunct="1">
                  <a:lnSpc>
                    <a:spcPct val="100000"/>
                  </a:lnSpc>
                  <a:spcBef>
                    <a:spcPts val="0"/>
                  </a:spcBef>
                  <a:spcAft>
                    <a:spcPts val="1200"/>
                  </a:spcAft>
                  <a:buClrTx/>
                  <a:buSzPct val="100000"/>
                  <a:buFontTx/>
                  <a:buNone/>
                  <a:tabLst/>
                  <a:defRPr/>
                </a:pPr>
                <a:r>
                  <a:rPr kumimoji="0" lang="en-US" sz="4800" b="0" i="0" u="none" strike="noStrike" kern="1200" cap="none" spc="600" normalizeH="0" baseline="0" noProof="0">
                    <a:ln>
                      <a:noFill/>
                    </a:ln>
                    <a:solidFill>
                      <a:schemeClr val="bg1"/>
                    </a:solidFill>
                    <a:effectLst>
                      <a:outerShdw blurRad="38100" dist="38100" dir="2700000" algn="tl">
                        <a:srgbClr val="000000">
                          <a:alpha val="43137"/>
                        </a:srgbClr>
                      </a:outerShdw>
                    </a:effectLst>
                    <a:uLnTx/>
                    <a:uFillTx/>
                    <a:latin typeface="+mj-lt"/>
                    <a:ea typeface="Open Sans" panose="020B0606030504020204" pitchFamily="34" charset="0"/>
                    <a:cs typeface="Calibri Light" panose="020F0302020204030204" pitchFamily="34" charset="0"/>
                  </a:rPr>
                  <a:t>Thank You</a:t>
                </a:r>
              </a:p>
            </p:txBody>
          </p:sp>
        </p:grpSp>
      </p:grpSp>
      <p:grpSp>
        <p:nvGrpSpPr>
          <p:cNvPr id="34" name="Group 33">
            <a:extLst>
              <a:ext uri="{FF2B5EF4-FFF2-40B4-BE49-F238E27FC236}">
                <a16:creationId xmlns:a16="http://schemas.microsoft.com/office/drawing/2014/main" id="{79575920-6603-4458-AF7E-647324C77F31}"/>
              </a:ext>
            </a:extLst>
          </p:cNvPr>
          <p:cNvGrpSpPr>
            <a:grpSpLocks noChangeAspect="1"/>
          </p:cNvGrpSpPr>
          <p:nvPr/>
        </p:nvGrpSpPr>
        <p:grpSpPr>
          <a:xfrm>
            <a:off x="469887" y="457761"/>
            <a:ext cx="1998000" cy="374400"/>
            <a:chOff x="398463" y="404813"/>
            <a:chExt cx="1627187" cy="307976"/>
          </a:xfrm>
          <a:solidFill>
            <a:schemeClr val="tx1"/>
          </a:solidFill>
        </p:grpSpPr>
        <p:sp>
          <p:nvSpPr>
            <p:cNvPr id="35" name="Oval 34">
              <a:extLst>
                <a:ext uri="{FF2B5EF4-FFF2-40B4-BE49-F238E27FC236}">
                  <a16:creationId xmlns:a16="http://schemas.microsoft.com/office/drawing/2014/main" id="{E58BBE3D-6220-4688-A4CC-599072C3FAF1}"/>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Freeform 6">
              <a:extLst>
                <a:ext uri="{FF2B5EF4-FFF2-40B4-BE49-F238E27FC236}">
                  <a16:creationId xmlns:a16="http://schemas.microsoft.com/office/drawing/2014/main" id="{4CEF43D7-7067-4162-8E17-783967DFDD65}"/>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7" name="Rectangle 36">
              <a:extLst>
                <a:ext uri="{FF2B5EF4-FFF2-40B4-BE49-F238E27FC236}">
                  <a16:creationId xmlns:a16="http://schemas.microsoft.com/office/drawing/2014/main" id="{3C30EC19-65FA-4BA9-830D-19C0D94157B5}"/>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8" name="Freeform 8">
              <a:extLst>
                <a:ext uri="{FF2B5EF4-FFF2-40B4-BE49-F238E27FC236}">
                  <a16:creationId xmlns:a16="http://schemas.microsoft.com/office/drawing/2014/main" id="{3C451AED-71FF-4278-85AB-348C07587F6C}"/>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9" name="Rectangle 38">
              <a:extLst>
                <a:ext uri="{FF2B5EF4-FFF2-40B4-BE49-F238E27FC236}">
                  <a16:creationId xmlns:a16="http://schemas.microsoft.com/office/drawing/2014/main" id="{13104377-591A-4456-93DE-65195973D379}"/>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40" name="Rectangle 39">
              <a:extLst>
                <a:ext uri="{FF2B5EF4-FFF2-40B4-BE49-F238E27FC236}">
                  <a16:creationId xmlns:a16="http://schemas.microsoft.com/office/drawing/2014/main" id="{0877EA0E-EAC0-4D9E-BAF7-3C0A42604DD5}"/>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1" name="Freeform 11">
              <a:extLst>
                <a:ext uri="{FF2B5EF4-FFF2-40B4-BE49-F238E27FC236}">
                  <a16:creationId xmlns:a16="http://schemas.microsoft.com/office/drawing/2014/main" id="{CAF8EB98-0D92-453B-9E1C-5473DEFE4F7F}"/>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42" name="Freeform 12">
              <a:extLst>
                <a:ext uri="{FF2B5EF4-FFF2-40B4-BE49-F238E27FC236}">
                  <a16:creationId xmlns:a16="http://schemas.microsoft.com/office/drawing/2014/main" id="{D0C8C202-F720-4B66-B8E2-498D79D76669}"/>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43" name="Freeform 13">
              <a:extLst>
                <a:ext uri="{FF2B5EF4-FFF2-40B4-BE49-F238E27FC236}">
                  <a16:creationId xmlns:a16="http://schemas.microsoft.com/office/drawing/2014/main" id="{98455F9E-A532-4EE9-BBE6-E4E7D9283EE2}"/>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44" name="Freeform 14">
              <a:extLst>
                <a:ext uri="{FF2B5EF4-FFF2-40B4-BE49-F238E27FC236}">
                  <a16:creationId xmlns:a16="http://schemas.microsoft.com/office/drawing/2014/main" id="{BB5BFCBC-219A-4E2C-8AC3-EA35A873C1FF}"/>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pic>
        <p:nvPicPr>
          <p:cNvPr id="23" name="Picture 22" descr="Background pattern&#10;&#10;Description automatically generated">
            <a:extLst>
              <a:ext uri="{FF2B5EF4-FFF2-40B4-BE49-F238E27FC236}">
                <a16:creationId xmlns:a16="http://schemas.microsoft.com/office/drawing/2014/main" id="{19AC8313-FFEF-4DF0-A797-C52B86AFAC47}"/>
              </a:ext>
            </a:extLst>
          </p:cNvPr>
          <p:cNvPicPr>
            <a:picLocks noChangeAspect="1"/>
          </p:cNvPicPr>
          <p:nvPr userDrawn="1"/>
        </p:nvPicPr>
        <p:blipFill rotWithShape="1">
          <a:blip r:embed="rId2" cstate="screen">
            <a:duotone>
              <a:schemeClr val="accent1">
                <a:shade val="45000"/>
                <a:satMod val="135000"/>
              </a:schemeClr>
              <a:prstClr val="white"/>
            </a:duotone>
            <a:alphaModFix amt="14000"/>
            <a:extLst>
              <a:ext uri="{28A0092B-C50C-407E-A947-70E740481C1C}">
                <a14:useLocalDpi xmlns:a14="http://schemas.microsoft.com/office/drawing/2010/main"/>
              </a:ext>
            </a:extLst>
          </a:blip>
          <a:srcRect/>
          <a:stretch/>
        </p:blipFill>
        <p:spPr>
          <a:xfrm>
            <a:off x="3048" y="0"/>
            <a:ext cx="12188952" cy="6858000"/>
          </a:xfrm>
          <a:prstGeom prst="rect">
            <a:avLst/>
          </a:prstGeom>
        </p:spPr>
      </p:pic>
      <p:pic>
        <p:nvPicPr>
          <p:cNvPr id="24" name="Picture 23" descr="Shape, circle&#10;&#10;Description automatically generated">
            <a:extLst>
              <a:ext uri="{FF2B5EF4-FFF2-40B4-BE49-F238E27FC236}">
                <a16:creationId xmlns:a16="http://schemas.microsoft.com/office/drawing/2014/main" id="{52C82378-34D7-4E63-8E66-0C94A7F59D29}"/>
              </a:ext>
            </a:extLst>
          </p:cNvPr>
          <p:cNvPicPr>
            <a:picLocks noChangeAspect="1"/>
          </p:cNvPicPr>
          <p:nvPr userDrawn="1"/>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6785" r="-1" b="17001"/>
          <a:stretch/>
        </p:blipFill>
        <p:spPr>
          <a:xfrm rot="10800000">
            <a:off x="7334958" y="0"/>
            <a:ext cx="4857042" cy="4844373"/>
          </a:xfrm>
          <a:prstGeom prst="rect">
            <a:avLst/>
          </a:prstGeom>
        </p:spPr>
      </p:pic>
      <p:sp>
        <p:nvSpPr>
          <p:cNvPr id="25" name="Rectangle 24">
            <a:extLst>
              <a:ext uri="{FF2B5EF4-FFF2-40B4-BE49-F238E27FC236}">
                <a16:creationId xmlns:a16="http://schemas.microsoft.com/office/drawing/2014/main" id="{BE32F09E-26A5-4393-A78F-99AE970DDFE6}"/>
              </a:ext>
            </a:extLst>
          </p:cNvPr>
          <p:cNvSpPr/>
          <p:nvPr userDrawn="1"/>
        </p:nvSpPr>
        <p:spPr>
          <a:xfrm>
            <a:off x="469887" y="5610295"/>
            <a:ext cx="7419793" cy="1107996"/>
          </a:xfrm>
          <a:prstGeom prst="rect">
            <a:avLst/>
          </a:prstGeom>
        </p:spPr>
        <p:txBody>
          <a:bodyPr wrap="square" lIns="0" tIns="0" rIns="0" bIns="0" anchor="b">
            <a:spAutoFit/>
          </a:bodyPr>
          <a:lstStyle/>
          <a:p>
            <a:r>
              <a:rPr lang="en-US" sz="800" b="1"/>
              <a:t>About Deloitte</a:t>
            </a:r>
            <a:br>
              <a:rPr lang="en-US" sz="800"/>
            </a:br>
            <a:r>
              <a:rPr lang="en-US" sz="800" err="1"/>
              <a:t>Deloitte</a:t>
            </a:r>
            <a:r>
              <a:rPr lang="en-US" sz="800"/>
              <a:t> refers to one or more of Deloitte </a:t>
            </a:r>
            <a:r>
              <a:rPr lang="en-US" sz="800" err="1"/>
              <a:t>Touche</a:t>
            </a:r>
            <a:r>
              <a:rPr lang="en-US" sz="800"/>
              <a:t>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a:t>
            </a:r>
            <a:r>
              <a:rPr lang="en-US" sz="800">
                <a:hlinkClick r:id="rId4">
                  <a:extLst>
                    <a:ext uri="{A12FA001-AC4F-418D-AE19-62706E023703}">
                      <ahyp:hlinkClr xmlns:ahyp="http://schemas.microsoft.com/office/drawing/2018/hyperlinkcolor" val="tx"/>
                    </a:ext>
                  </a:extLst>
                </a:hlinkClick>
              </a:rPr>
              <a:t>www.deloitte.com/about</a:t>
            </a:r>
            <a:r>
              <a:rPr lang="en-US" sz="800"/>
              <a:t> to learn more about our global network of member firms.</a:t>
            </a:r>
          </a:p>
          <a:p>
            <a:endParaRPr lang="en-US" sz="800"/>
          </a:p>
          <a:p>
            <a:endParaRPr lang="en-US" sz="800"/>
          </a:p>
          <a:p>
            <a:r>
              <a:rPr lang="en-US" sz="800"/>
              <a:t>Copyright © 2023 Deloitte Development LLC. All rights reserved.</a:t>
            </a:r>
          </a:p>
        </p:txBody>
      </p:sp>
      <p:grpSp>
        <p:nvGrpSpPr>
          <p:cNvPr id="26" name="Group 25">
            <a:extLst>
              <a:ext uri="{FF2B5EF4-FFF2-40B4-BE49-F238E27FC236}">
                <a16:creationId xmlns:a16="http://schemas.microsoft.com/office/drawing/2014/main" id="{4CC9AC77-E38E-4A13-88D0-D5364050B1A7}"/>
              </a:ext>
            </a:extLst>
          </p:cNvPr>
          <p:cNvGrpSpPr/>
          <p:nvPr userDrawn="1"/>
        </p:nvGrpSpPr>
        <p:grpSpPr>
          <a:xfrm>
            <a:off x="469887" y="3246132"/>
            <a:ext cx="5167087" cy="1200622"/>
            <a:chOff x="2462438" y="2564215"/>
            <a:chExt cx="7143662" cy="1865382"/>
          </a:xfrm>
        </p:grpSpPr>
        <p:sp>
          <p:nvSpPr>
            <p:cNvPr id="27" name="Rectangle: Diagonal Corners Rounded 26">
              <a:extLst>
                <a:ext uri="{FF2B5EF4-FFF2-40B4-BE49-F238E27FC236}">
                  <a16:creationId xmlns:a16="http://schemas.microsoft.com/office/drawing/2014/main" id="{C70B17A8-3D8C-4FA7-9FAE-A82268CF3874}"/>
                </a:ext>
              </a:extLst>
            </p:cNvPr>
            <p:cNvSpPr/>
            <p:nvPr userDrawn="1"/>
          </p:nvSpPr>
          <p:spPr bwMode="gray">
            <a:xfrm>
              <a:off x="2462438" y="2700027"/>
              <a:ext cx="7020199" cy="1729570"/>
            </a:xfrm>
            <a:prstGeom prst="round2DiagRect">
              <a:avLst/>
            </a:prstGeom>
            <a:solidFill>
              <a:schemeClr val="bg1"/>
            </a:solidFill>
            <a:ln w="19050" algn="ctr">
              <a:noFill/>
              <a:miter lim="800000"/>
              <a:headEnd/>
              <a:tailEnd/>
            </a:ln>
            <a:effectLst>
              <a:outerShdw blurRad="50800" dist="38100" dir="8100000" algn="tr" rotWithShape="0">
                <a:prstClr val="black">
                  <a:alpha val="14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grpSp>
          <p:nvGrpSpPr>
            <p:cNvPr id="28" name="Group 27">
              <a:extLst>
                <a:ext uri="{FF2B5EF4-FFF2-40B4-BE49-F238E27FC236}">
                  <a16:creationId xmlns:a16="http://schemas.microsoft.com/office/drawing/2014/main" id="{C4683DAF-D365-400A-8EF4-DB382A967A95}"/>
                </a:ext>
              </a:extLst>
            </p:cNvPr>
            <p:cNvGrpSpPr/>
            <p:nvPr/>
          </p:nvGrpSpPr>
          <p:grpSpPr>
            <a:xfrm>
              <a:off x="2585901" y="2564215"/>
              <a:ext cx="7020199" cy="1729570"/>
              <a:chOff x="1866626" y="1889931"/>
              <a:chExt cx="7020199" cy="1729570"/>
            </a:xfrm>
            <a:solidFill>
              <a:schemeClr val="accent1"/>
            </a:solidFill>
          </p:grpSpPr>
          <p:sp>
            <p:nvSpPr>
              <p:cNvPr id="29" name="Rectangle: Diagonal Corners Rounded 28">
                <a:extLst>
                  <a:ext uri="{FF2B5EF4-FFF2-40B4-BE49-F238E27FC236}">
                    <a16:creationId xmlns:a16="http://schemas.microsoft.com/office/drawing/2014/main" id="{4FAAFC5A-5DC4-48B7-9E60-9BEEA782FCBE}"/>
                  </a:ext>
                </a:extLst>
              </p:cNvPr>
              <p:cNvSpPr/>
              <p:nvPr/>
            </p:nvSpPr>
            <p:spPr bwMode="gray">
              <a:xfrm>
                <a:off x="1866626" y="1889931"/>
                <a:ext cx="7020199" cy="1729570"/>
              </a:xfrm>
              <a:prstGeom prst="round2DiagRect">
                <a:avLst/>
              </a:prstGeom>
              <a:solidFill>
                <a:schemeClr val="accent3"/>
              </a:solidFill>
              <a:ln w="19050" algn="ctr">
                <a:noFill/>
                <a:miter lim="800000"/>
                <a:headEnd/>
                <a:tailEnd/>
              </a:ln>
              <a:effectLst>
                <a:outerShdw blurRad="50800" dist="38100" dir="8100000" algn="tr" rotWithShape="0">
                  <a:prstClr val="black">
                    <a:alpha val="14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sp>
            <p:nvSpPr>
              <p:cNvPr id="30" name="Text Placeholder 18">
                <a:extLst>
                  <a:ext uri="{FF2B5EF4-FFF2-40B4-BE49-F238E27FC236}">
                    <a16:creationId xmlns:a16="http://schemas.microsoft.com/office/drawing/2014/main" id="{257109DA-F2AF-4ED0-99BA-62F0B07B8881}"/>
                  </a:ext>
                </a:extLst>
              </p:cNvPr>
              <p:cNvSpPr txBox="1">
                <a:spLocks/>
              </p:cNvSpPr>
              <p:nvPr/>
            </p:nvSpPr>
            <p:spPr>
              <a:xfrm>
                <a:off x="2649646" y="2142374"/>
                <a:ext cx="5207231" cy="1147647"/>
              </a:xfrm>
              <a:prstGeom prst="rect">
                <a:avLst/>
              </a:prstGeom>
              <a:noFill/>
            </p:spPr>
            <p:txBody>
              <a:bodyPr wrap="square" lIns="0" tIns="0" rIns="0" bIns="0" anchor="ctr">
                <a:spAutoFit/>
              </a:bodyPr>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ctr" defTabSz="1219170" rtl="0" eaLnBrk="1" fontAlgn="auto" latinLnBrk="0" hangingPunct="1">
                  <a:lnSpc>
                    <a:spcPct val="100000"/>
                  </a:lnSpc>
                  <a:spcBef>
                    <a:spcPts val="0"/>
                  </a:spcBef>
                  <a:spcAft>
                    <a:spcPts val="1200"/>
                  </a:spcAft>
                  <a:buClrTx/>
                  <a:buSzPct val="100000"/>
                  <a:buFontTx/>
                  <a:buNone/>
                  <a:tabLst/>
                  <a:defRPr/>
                </a:pPr>
                <a:r>
                  <a:rPr kumimoji="0" lang="en-US" sz="4800" b="0" i="0" u="none" strike="noStrike" kern="1200" cap="none" spc="600" normalizeH="0" baseline="0" noProof="0">
                    <a:ln>
                      <a:noFill/>
                    </a:ln>
                    <a:solidFill>
                      <a:schemeClr val="bg1"/>
                    </a:solidFill>
                    <a:effectLst>
                      <a:outerShdw blurRad="38100" dist="38100" dir="2700000" algn="tl">
                        <a:srgbClr val="000000">
                          <a:alpha val="43137"/>
                        </a:srgbClr>
                      </a:outerShdw>
                    </a:effectLst>
                    <a:uLnTx/>
                    <a:uFillTx/>
                    <a:latin typeface="+mj-lt"/>
                    <a:ea typeface="Open Sans" panose="020B0606030504020204" pitchFamily="34" charset="0"/>
                    <a:cs typeface="Calibri Light" panose="020F0302020204030204" pitchFamily="34" charset="0"/>
                  </a:rPr>
                  <a:t>Thank You</a:t>
                </a:r>
              </a:p>
            </p:txBody>
          </p:sp>
        </p:grpSp>
      </p:grpSp>
      <p:grpSp>
        <p:nvGrpSpPr>
          <p:cNvPr id="31" name="Group 30">
            <a:extLst>
              <a:ext uri="{FF2B5EF4-FFF2-40B4-BE49-F238E27FC236}">
                <a16:creationId xmlns:a16="http://schemas.microsoft.com/office/drawing/2014/main" id="{31AC8DC7-84AF-4C10-9053-A14F2BC996E5}"/>
              </a:ext>
            </a:extLst>
          </p:cNvPr>
          <p:cNvGrpSpPr>
            <a:grpSpLocks noChangeAspect="1"/>
          </p:cNvGrpSpPr>
          <p:nvPr userDrawn="1"/>
        </p:nvGrpSpPr>
        <p:grpSpPr>
          <a:xfrm>
            <a:off x="469887" y="457761"/>
            <a:ext cx="1998000" cy="374400"/>
            <a:chOff x="398463" y="404813"/>
            <a:chExt cx="1627187" cy="307976"/>
          </a:xfrm>
          <a:solidFill>
            <a:schemeClr val="tx1"/>
          </a:solidFill>
        </p:grpSpPr>
        <p:sp>
          <p:nvSpPr>
            <p:cNvPr id="32" name="Oval 31">
              <a:extLst>
                <a:ext uri="{FF2B5EF4-FFF2-40B4-BE49-F238E27FC236}">
                  <a16:creationId xmlns:a16="http://schemas.microsoft.com/office/drawing/2014/main" id="{EDA9ACD7-C14D-4656-84C6-BD8072323F81}"/>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Freeform 6">
              <a:extLst>
                <a:ext uri="{FF2B5EF4-FFF2-40B4-BE49-F238E27FC236}">
                  <a16:creationId xmlns:a16="http://schemas.microsoft.com/office/drawing/2014/main" id="{EA14EEB2-FDE1-4E15-BC31-6BA74DC385C2}"/>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45" name="Rectangle 44">
              <a:extLst>
                <a:ext uri="{FF2B5EF4-FFF2-40B4-BE49-F238E27FC236}">
                  <a16:creationId xmlns:a16="http://schemas.microsoft.com/office/drawing/2014/main" id="{ABD1A140-DCC1-4400-9CEE-E32289BA7E37}"/>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46" name="Freeform 8">
              <a:extLst>
                <a:ext uri="{FF2B5EF4-FFF2-40B4-BE49-F238E27FC236}">
                  <a16:creationId xmlns:a16="http://schemas.microsoft.com/office/drawing/2014/main" id="{1B57B618-DF74-4FD5-B2C5-8CEB750CA0CA}"/>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47" name="Rectangle 46">
              <a:extLst>
                <a:ext uri="{FF2B5EF4-FFF2-40B4-BE49-F238E27FC236}">
                  <a16:creationId xmlns:a16="http://schemas.microsoft.com/office/drawing/2014/main" id="{BD038487-6E7D-4113-890A-EB92FADE3C3F}"/>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48" name="Rectangle 47">
              <a:extLst>
                <a:ext uri="{FF2B5EF4-FFF2-40B4-BE49-F238E27FC236}">
                  <a16:creationId xmlns:a16="http://schemas.microsoft.com/office/drawing/2014/main" id="{73F47B90-3D9B-495A-9269-AD48CC248A73}"/>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9" name="Freeform 11">
              <a:extLst>
                <a:ext uri="{FF2B5EF4-FFF2-40B4-BE49-F238E27FC236}">
                  <a16:creationId xmlns:a16="http://schemas.microsoft.com/office/drawing/2014/main" id="{0CB74B7F-25A8-4EDF-BA42-9625AA480B0B}"/>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50" name="Freeform 12">
              <a:extLst>
                <a:ext uri="{FF2B5EF4-FFF2-40B4-BE49-F238E27FC236}">
                  <a16:creationId xmlns:a16="http://schemas.microsoft.com/office/drawing/2014/main" id="{8AD0E5FD-AE4C-445F-A484-C8FC700751BD}"/>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51" name="Freeform 13">
              <a:extLst>
                <a:ext uri="{FF2B5EF4-FFF2-40B4-BE49-F238E27FC236}">
                  <a16:creationId xmlns:a16="http://schemas.microsoft.com/office/drawing/2014/main" id="{6DD67896-2CED-4DF2-86E9-582664B37311}"/>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52" name="Freeform 14">
              <a:extLst>
                <a:ext uri="{FF2B5EF4-FFF2-40B4-BE49-F238E27FC236}">
                  <a16:creationId xmlns:a16="http://schemas.microsoft.com/office/drawing/2014/main" id="{D9AD29BE-2710-41C4-A494-9F26698794B5}"/>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Tree>
    <p:extLst>
      <p:ext uri="{BB962C8B-B14F-4D97-AF65-F5344CB8AC3E}">
        <p14:creationId xmlns:p14="http://schemas.microsoft.com/office/powerpoint/2010/main" val="69246019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Black End">
    <p:bg>
      <p:bgPr>
        <a:solidFill>
          <a:schemeClr val="tx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DFB2B77-813B-4BD0-97A6-6F46EC7E15E9}"/>
              </a:ext>
            </a:extLst>
          </p:cNvPr>
          <p:cNvSpPr/>
          <p:nvPr/>
        </p:nvSpPr>
        <p:spPr>
          <a:xfrm>
            <a:off x="469900" y="5610295"/>
            <a:ext cx="7419780" cy="1107996"/>
          </a:xfrm>
          <a:prstGeom prst="rect">
            <a:avLst/>
          </a:prstGeom>
        </p:spPr>
        <p:txBody>
          <a:bodyPr wrap="square" lIns="0" tIns="0" rIns="0" bIns="0" anchor="b">
            <a:spAutoFit/>
          </a:bodyPr>
          <a:lstStyle/>
          <a:p>
            <a:r>
              <a:rPr lang="en-US" sz="800" b="1">
                <a:solidFill>
                  <a:schemeClr val="bg1"/>
                </a:solidFill>
              </a:rPr>
              <a:t>About Deloitte</a:t>
            </a:r>
            <a:br>
              <a:rPr lang="en-US" sz="800">
                <a:solidFill>
                  <a:schemeClr val="bg1"/>
                </a:solidFill>
              </a:rPr>
            </a:br>
            <a:r>
              <a:rPr lang="en-US" sz="800" err="1">
                <a:solidFill>
                  <a:schemeClr val="bg1"/>
                </a:solidFill>
              </a:rPr>
              <a:t>Deloitte</a:t>
            </a:r>
            <a:r>
              <a:rPr lang="en-US" sz="800">
                <a:solidFill>
                  <a:schemeClr val="bg1"/>
                </a:solidFill>
              </a:rPr>
              <a:t> refers to one or more of Deloitte </a:t>
            </a:r>
            <a:r>
              <a:rPr lang="en-US" sz="800" err="1">
                <a:solidFill>
                  <a:schemeClr val="bg1"/>
                </a:solidFill>
              </a:rPr>
              <a:t>Touche</a:t>
            </a:r>
            <a:r>
              <a:rPr lang="en-US" sz="800">
                <a:solidFill>
                  <a:schemeClr val="bg1"/>
                </a:solidFill>
              </a:rPr>
              <a:t>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a:t>
            </a:r>
            <a:r>
              <a:rPr lang="en-US" sz="800">
                <a:solidFill>
                  <a:schemeClr val="bg1"/>
                </a:solidFill>
                <a:hlinkClick r:id="rId2">
                  <a:extLst>
                    <a:ext uri="{A12FA001-AC4F-418D-AE19-62706E023703}">
                      <ahyp:hlinkClr xmlns:ahyp="http://schemas.microsoft.com/office/drawing/2018/hyperlinkcolor" val="tx"/>
                    </a:ext>
                  </a:extLst>
                </a:hlinkClick>
              </a:rPr>
              <a:t>www.deloitte.com/about</a:t>
            </a:r>
            <a:r>
              <a:rPr lang="en-US" sz="800">
                <a:solidFill>
                  <a:schemeClr val="bg1"/>
                </a:solidFill>
              </a:rPr>
              <a:t> to learn more about our global network of member firms.</a:t>
            </a:r>
          </a:p>
          <a:p>
            <a:endParaRPr lang="en-US" sz="800">
              <a:solidFill>
                <a:schemeClr val="bg1"/>
              </a:solidFill>
            </a:endParaRPr>
          </a:p>
          <a:p>
            <a:endParaRPr lang="en-US" sz="800">
              <a:solidFill>
                <a:schemeClr val="bg1"/>
              </a:solidFill>
            </a:endParaRPr>
          </a:p>
          <a:p>
            <a:r>
              <a:rPr lang="en-US" sz="800">
                <a:solidFill>
                  <a:schemeClr val="bg1"/>
                </a:solidFill>
              </a:rPr>
              <a:t>Copyright © 2023 Deloitte Development LLC. All rights reserved.</a:t>
            </a:r>
          </a:p>
        </p:txBody>
      </p:sp>
      <p:pic>
        <p:nvPicPr>
          <p:cNvPr id="25" name="Picture 24" descr="Shape, circle&#10;&#10;Description automatically generated">
            <a:extLst>
              <a:ext uri="{FF2B5EF4-FFF2-40B4-BE49-F238E27FC236}">
                <a16:creationId xmlns:a16="http://schemas.microsoft.com/office/drawing/2014/main" id="{98D85474-E6C3-4FE2-A8DC-B94CC741DDF5}"/>
              </a:ext>
            </a:extLst>
          </p:cNvPr>
          <p:cNvPicPr>
            <a:picLocks noChangeAspect="1"/>
          </p:cNvPicPr>
          <p:nvPr/>
        </p:nvPicPr>
        <p:blipFill rotWithShape="1">
          <a:blip r:embed="rId3"/>
          <a:srcRect t="16955" r="13876"/>
          <a:stretch/>
        </p:blipFill>
        <p:spPr>
          <a:xfrm>
            <a:off x="7155180" y="-1"/>
            <a:ext cx="5036820" cy="4856807"/>
          </a:xfrm>
          <a:prstGeom prst="rect">
            <a:avLst/>
          </a:prstGeom>
        </p:spPr>
      </p:pic>
      <p:grpSp>
        <p:nvGrpSpPr>
          <p:cNvPr id="54" name="Group 53">
            <a:extLst>
              <a:ext uri="{FF2B5EF4-FFF2-40B4-BE49-F238E27FC236}">
                <a16:creationId xmlns:a16="http://schemas.microsoft.com/office/drawing/2014/main" id="{AD41504F-1E29-479D-AAE3-70BF4D5493F1}"/>
              </a:ext>
            </a:extLst>
          </p:cNvPr>
          <p:cNvGrpSpPr>
            <a:grpSpLocks noChangeAspect="1"/>
          </p:cNvGrpSpPr>
          <p:nvPr/>
        </p:nvGrpSpPr>
        <p:grpSpPr>
          <a:xfrm>
            <a:off x="469900" y="457761"/>
            <a:ext cx="1998000" cy="374400"/>
            <a:chOff x="398463" y="404813"/>
            <a:chExt cx="1627187" cy="307976"/>
          </a:xfrm>
          <a:solidFill>
            <a:schemeClr val="tx1"/>
          </a:solidFill>
        </p:grpSpPr>
        <p:sp>
          <p:nvSpPr>
            <p:cNvPr id="55" name="Oval 5">
              <a:extLst>
                <a:ext uri="{FF2B5EF4-FFF2-40B4-BE49-F238E27FC236}">
                  <a16:creationId xmlns:a16="http://schemas.microsoft.com/office/drawing/2014/main" id="{01B911F9-369C-4CE5-BECC-B4F11A2FF5EC}"/>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6" name="Freeform 6">
              <a:extLst>
                <a:ext uri="{FF2B5EF4-FFF2-40B4-BE49-F238E27FC236}">
                  <a16:creationId xmlns:a16="http://schemas.microsoft.com/office/drawing/2014/main" id="{5DD74A84-BE14-4365-9955-C1617A9AD05D}"/>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7" name="Rectangle 7">
              <a:extLst>
                <a:ext uri="{FF2B5EF4-FFF2-40B4-BE49-F238E27FC236}">
                  <a16:creationId xmlns:a16="http://schemas.microsoft.com/office/drawing/2014/main" id="{45201108-6515-46B4-BD72-9040DB1E9BED}"/>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8" name="Freeform 8">
              <a:extLst>
                <a:ext uri="{FF2B5EF4-FFF2-40B4-BE49-F238E27FC236}">
                  <a16:creationId xmlns:a16="http://schemas.microsoft.com/office/drawing/2014/main" id="{D273FD46-F720-4311-9A77-910726654404}"/>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9" name="Rectangle 9">
              <a:extLst>
                <a:ext uri="{FF2B5EF4-FFF2-40B4-BE49-F238E27FC236}">
                  <a16:creationId xmlns:a16="http://schemas.microsoft.com/office/drawing/2014/main" id="{17E81384-2557-4770-A451-F54B67E67E4D}"/>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60" name="Rectangle 10">
              <a:extLst>
                <a:ext uri="{FF2B5EF4-FFF2-40B4-BE49-F238E27FC236}">
                  <a16:creationId xmlns:a16="http://schemas.microsoft.com/office/drawing/2014/main" id="{3B75189D-1905-47CF-8346-A8DC489C0BFA}"/>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61" name="Freeform 11">
              <a:extLst>
                <a:ext uri="{FF2B5EF4-FFF2-40B4-BE49-F238E27FC236}">
                  <a16:creationId xmlns:a16="http://schemas.microsoft.com/office/drawing/2014/main" id="{72B481C9-F3B2-4685-ACEC-35DB673DF91E}"/>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62" name="Freeform 12">
              <a:extLst>
                <a:ext uri="{FF2B5EF4-FFF2-40B4-BE49-F238E27FC236}">
                  <a16:creationId xmlns:a16="http://schemas.microsoft.com/office/drawing/2014/main" id="{6CD40FB5-37CD-439A-A2F3-089B2A7E97BE}"/>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63" name="Freeform 13">
              <a:extLst>
                <a:ext uri="{FF2B5EF4-FFF2-40B4-BE49-F238E27FC236}">
                  <a16:creationId xmlns:a16="http://schemas.microsoft.com/office/drawing/2014/main" id="{8A492143-7554-44D8-89F8-ADB8F6E7E17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64" name="Freeform 14">
              <a:extLst>
                <a:ext uri="{FF2B5EF4-FFF2-40B4-BE49-F238E27FC236}">
                  <a16:creationId xmlns:a16="http://schemas.microsoft.com/office/drawing/2014/main" id="{F2A86C88-AC59-4125-8F02-977783C07EB1}"/>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
        <p:nvSpPr>
          <p:cNvPr id="15" name="Rectangle 14">
            <a:extLst>
              <a:ext uri="{FF2B5EF4-FFF2-40B4-BE49-F238E27FC236}">
                <a16:creationId xmlns:a16="http://schemas.microsoft.com/office/drawing/2014/main" id="{3D9C93DB-0253-4022-B671-506526C66D9A}"/>
              </a:ext>
            </a:extLst>
          </p:cNvPr>
          <p:cNvSpPr/>
          <p:nvPr userDrawn="1"/>
        </p:nvSpPr>
        <p:spPr>
          <a:xfrm>
            <a:off x="469900" y="5610295"/>
            <a:ext cx="7419780" cy="1107996"/>
          </a:xfrm>
          <a:prstGeom prst="rect">
            <a:avLst/>
          </a:prstGeom>
        </p:spPr>
        <p:txBody>
          <a:bodyPr wrap="square" lIns="0" tIns="0" rIns="0" bIns="0" anchor="b">
            <a:spAutoFit/>
          </a:bodyPr>
          <a:lstStyle/>
          <a:p>
            <a:r>
              <a:rPr lang="en-US" sz="800" b="1">
                <a:solidFill>
                  <a:schemeClr val="bg1"/>
                </a:solidFill>
              </a:rPr>
              <a:t>About Deloitte</a:t>
            </a:r>
            <a:br>
              <a:rPr lang="en-US" sz="800">
                <a:solidFill>
                  <a:schemeClr val="bg1"/>
                </a:solidFill>
              </a:rPr>
            </a:br>
            <a:r>
              <a:rPr lang="en-US" sz="800" err="1">
                <a:solidFill>
                  <a:schemeClr val="bg1"/>
                </a:solidFill>
              </a:rPr>
              <a:t>Deloitte</a:t>
            </a:r>
            <a:r>
              <a:rPr lang="en-US" sz="800">
                <a:solidFill>
                  <a:schemeClr val="bg1"/>
                </a:solidFill>
              </a:rPr>
              <a:t> refers to one or more of Deloitte </a:t>
            </a:r>
            <a:r>
              <a:rPr lang="en-US" sz="800" err="1">
                <a:solidFill>
                  <a:schemeClr val="bg1"/>
                </a:solidFill>
              </a:rPr>
              <a:t>Touche</a:t>
            </a:r>
            <a:r>
              <a:rPr lang="en-US" sz="800">
                <a:solidFill>
                  <a:schemeClr val="bg1"/>
                </a:solidFill>
              </a:rPr>
              <a:t>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a:t>
            </a:r>
            <a:r>
              <a:rPr lang="en-US" sz="800">
                <a:solidFill>
                  <a:schemeClr val="bg1"/>
                </a:solidFill>
                <a:hlinkClick r:id="rId2">
                  <a:extLst>
                    <a:ext uri="{A12FA001-AC4F-418D-AE19-62706E023703}">
                      <ahyp:hlinkClr xmlns:ahyp="http://schemas.microsoft.com/office/drawing/2018/hyperlinkcolor" val="tx"/>
                    </a:ext>
                  </a:extLst>
                </a:hlinkClick>
              </a:rPr>
              <a:t>www.deloitte.com/about</a:t>
            </a:r>
            <a:r>
              <a:rPr lang="en-US" sz="800">
                <a:solidFill>
                  <a:schemeClr val="bg1"/>
                </a:solidFill>
              </a:rPr>
              <a:t> to learn more about our global network of member firms.</a:t>
            </a:r>
          </a:p>
          <a:p>
            <a:endParaRPr lang="en-US" sz="800">
              <a:solidFill>
                <a:schemeClr val="bg1"/>
              </a:solidFill>
            </a:endParaRPr>
          </a:p>
          <a:p>
            <a:endParaRPr lang="en-US" sz="800">
              <a:solidFill>
                <a:schemeClr val="bg1"/>
              </a:solidFill>
            </a:endParaRPr>
          </a:p>
          <a:p>
            <a:r>
              <a:rPr lang="en-US" sz="800">
                <a:solidFill>
                  <a:schemeClr val="bg1"/>
                </a:solidFill>
              </a:rPr>
              <a:t>Copyright © 2023 Deloitte Development LLC. All rights reserved.</a:t>
            </a:r>
          </a:p>
        </p:txBody>
      </p:sp>
      <p:pic>
        <p:nvPicPr>
          <p:cNvPr id="17" name="Picture 16" descr="Shape, circle&#10;&#10;Description automatically generated">
            <a:extLst>
              <a:ext uri="{FF2B5EF4-FFF2-40B4-BE49-F238E27FC236}">
                <a16:creationId xmlns:a16="http://schemas.microsoft.com/office/drawing/2014/main" id="{5342F4B0-D406-4722-8027-97190090A396}"/>
              </a:ext>
            </a:extLst>
          </p:cNvPr>
          <p:cNvPicPr>
            <a:picLocks noChangeAspect="1"/>
          </p:cNvPicPr>
          <p:nvPr userDrawn="1"/>
        </p:nvPicPr>
        <p:blipFill rotWithShape="1">
          <a:blip r:embed="rId3"/>
          <a:srcRect t="16955" r="13876"/>
          <a:stretch/>
        </p:blipFill>
        <p:spPr>
          <a:xfrm>
            <a:off x="7155180" y="-1"/>
            <a:ext cx="5036820" cy="4856807"/>
          </a:xfrm>
          <a:prstGeom prst="rect">
            <a:avLst/>
          </a:prstGeom>
        </p:spPr>
      </p:pic>
      <p:grpSp>
        <p:nvGrpSpPr>
          <p:cNvPr id="18" name="Group 17">
            <a:extLst>
              <a:ext uri="{FF2B5EF4-FFF2-40B4-BE49-F238E27FC236}">
                <a16:creationId xmlns:a16="http://schemas.microsoft.com/office/drawing/2014/main" id="{CF5B4CCF-2C6D-48D4-920A-60943CF8DB2D}"/>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19" name="Oval 5">
              <a:extLst>
                <a:ext uri="{FF2B5EF4-FFF2-40B4-BE49-F238E27FC236}">
                  <a16:creationId xmlns:a16="http://schemas.microsoft.com/office/drawing/2014/main" id="{DF2150FE-EE96-4B2D-99DC-E0107B29AF9E}"/>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0" name="Freeform 6">
              <a:extLst>
                <a:ext uri="{FF2B5EF4-FFF2-40B4-BE49-F238E27FC236}">
                  <a16:creationId xmlns:a16="http://schemas.microsoft.com/office/drawing/2014/main" id="{4122CD46-68FA-423E-91F3-57232EA77E94}"/>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1" name="Rectangle 7">
              <a:extLst>
                <a:ext uri="{FF2B5EF4-FFF2-40B4-BE49-F238E27FC236}">
                  <a16:creationId xmlns:a16="http://schemas.microsoft.com/office/drawing/2014/main" id="{B464A844-AC6C-428D-95B3-0F64C80B5EE1}"/>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2" name="Freeform 8">
              <a:extLst>
                <a:ext uri="{FF2B5EF4-FFF2-40B4-BE49-F238E27FC236}">
                  <a16:creationId xmlns:a16="http://schemas.microsoft.com/office/drawing/2014/main" id="{626A2ABC-5760-4226-9219-9255F2C618C0}"/>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3" name="Rectangle 9">
              <a:extLst>
                <a:ext uri="{FF2B5EF4-FFF2-40B4-BE49-F238E27FC236}">
                  <a16:creationId xmlns:a16="http://schemas.microsoft.com/office/drawing/2014/main" id="{DB83F151-0313-460C-86E6-8E03F55F85E5}"/>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4" name="Rectangle 10">
              <a:extLst>
                <a:ext uri="{FF2B5EF4-FFF2-40B4-BE49-F238E27FC236}">
                  <a16:creationId xmlns:a16="http://schemas.microsoft.com/office/drawing/2014/main" id="{431850CD-1D82-43C4-8B17-2677D3EF4D70}"/>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6" name="Freeform 11">
              <a:extLst>
                <a:ext uri="{FF2B5EF4-FFF2-40B4-BE49-F238E27FC236}">
                  <a16:creationId xmlns:a16="http://schemas.microsoft.com/office/drawing/2014/main" id="{1604DBCC-F078-449B-9124-E3FD2248B287}"/>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7" name="Freeform 12">
              <a:extLst>
                <a:ext uri="{FF2B5EF4-FFF2-40B4-BE49-F238E27FC236}">
                  <a16:creationId xmlns:a16="http://schemas.microsoft.com/office/drawing/2014/main" id="{574FA850-D951-4E95-A7E0-33748970324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8" name="Freeform 13">
              <a:extLst>
                <a:ext uri="{FF2B5EF4-FFF2-40B4-BE49-F238E27FC236}">
                  <a16:creationId xmlns:a16="http://schemas.microsoft.com/office/drawing/2014/main" id="{8F11903B-FA58-469F-91C1-35338ADD9B58}"/>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9" name="Freeform 14">
              <a:extLst>
                <a:ext uri="{FF2B5EF4-FFF2-40B4-BE49-F238E27FC236}">
                  <a16:creationId xmlns:a16="http://schemas.microsoft.com/office/drawing/2014/main" id="{8941E102-4670-4C88-BD5F-02431F4F20DC}"/>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61844017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Black End Thank You">
    <p:bg>
      <p:bgPr>
        <a:solidFill>
          <a:schemeClr val="tx1"/>
        </a:solidFill>
        <a:effectLst/>
      </p:bgPr>
    </p:bg>
    <p:spTree>
      <p:nvGrpSpPr>
        <p:cNvPr id="1" name=""/>
        <p:cNvGrpSpPr/>
        <p:nvPr/>
      </p:nvGrpSpPr>
      <p:grpSpPr>
        <a:xfrm>
          <a:off x="0" y="0"/>
          <a:ext cx="0" cy="0"/>
          <a:chOff x="0" y="0"/>
          <a:chExt cx="0" cy="0"/>
        </a:xfrm>
      </p:grpSpPr>
      <p:pic>
        <p:nvPicPr>
          <p:cNvPr id="31" name="Picture 30" descr="Background pattern&#10;&#10;Description automatically generated">
            <a:extLst>
              <a:ext uri="{FF2B5EF4-FFF2-40B4-BE49-F238E27FC236}">
                <a16:creationId xmlns:a16="http://schemas.microsoft.com/office/drawing/2014/main" id="{4A900BE8-339B-48CB-9691-A2ECE02FA548}"/>
              </a:ext>
            </a:extLst>
          </p:cNvPr>
          <p:cNvPicPr>
            <a:picLocks noChangeAspect="1"/>
          </p:cNvPicPr>
          <p:nvPr/>
        </p:nvPicPr>
        <p:blipFill rotWithShape="1">
          <a:blip r:embed="rId2" cstate="screen">
            <a:alphaModFix amt="17000"/>
            <a:extLst>
              <a:ext uri="{28A0092B-C50C-407E-A947-70E740481C1C}">
                <a14:useLocalDpi xmlns:a14="http://schemas.microsoft.com/office/drawing/2010/main"/>
              </a:ext>
            </a:extLst>
          </a:blip>
          <a:srcRect/>
          <a:stretch/>
        </p:blipFill>
        <p:spPr>
          <a:xfrm>
            <a:off x="3048" y="0"/>
            <a:ext cx="12188952" cy="6858000"/>
          </a:xfrm>
          <a:prstGeom prst="rect">
            <a:avLst/>
          </a:prstGeom>
        </p:spPr>
      </p:pic>
      <p:sp>
        <p:nvSpPr>
          <p:cNvPr id="16" name="Rectangle 15">
            <a:extLst>
              <a:ext uri="{FF2B5EF4-FFF2-40B4-BE49-F238E27FC236}">
                <a16:creationId xmlns:a16="http://schemas.microsoft.com/office/drawing/2014/main" id="{8DFB2B77-813B-4BD0-97A6-6F46EC7E15E9}"/>
              </a:ext>
            </a:extLst>
          </p:cNvPr>
          <p:cNvSpPr/>
          <p:nvPr/>
        </p:nvSpPr>
        <p:spPr>
          <a:xfrm>
            <a:off x="469900" y="5610295"/>
            <a:ext cx="7419780" cy="1107996"/>
          </a:xfrm>
          <a:prstGeom prst="rect">
            <a:avLst/>
          </a:prstGeom>
        </p:spPr>
        <p:txBody>
          <a:bodyPr wrap="square" lIns="0" tIns="0" rIns="0" bIns="0" anchor="b">
            <a:spAutoFit/>
          </a:bodyPr>
          <a:lstStyle/>
          <a:p>
            <a:r>
              <a:rPr lang="en-US" sz="800" b="1">
                <a:solidFill>
                  <a:schemeClr val="bg1"/>
                </a:solidFill>
              </a:rPr>
              <a:t>About Deloitte</a:t>
            </a:r>
            <a:br>
              <a:rPr lang="en-US" sz="800">
                <a:solidFill>
                  <a:schemeClr val="bg1"/>
                </a:solidFill>
              </a:rPr>
            </a:br>
            <a:r>
              <a:rPr lang="en-US" sz="800" err="1">
                <a:solidFill>
                  <a:schemeClr val="bg1"/>
                </a:solidFill>
              </a:rPr>
              <a:t>Deloitte</a:t>
            </a:r>
            <a:r>
              <a:rPr lang="en-US" sz="800">
                <a:solidFill>
                  <a:schemeClr val="bg1"/>
                </a:solidFill>
              </a:rPr>
              <a:t> refers to one or more of Deloitte </a:t>
            </a:r>
            <a:r>
              <a:rPr lang="en-US" sz="800" err="1">
                <a:solidFill>
                  <a:schemeClr val="bg1"/>
                </a:solidFill>
              </a:rPr>
              <a:t>Touche</a:t>
            </a:r>
            <a:r>
              <a:rPr lang="en-US" sz="800">
                <a:solidFill>
                  <a:schemeClr val="bg1"/>
                </a:solidFill>
              </a:rPr>
              <a:t>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a:t>
            </a:r>
            <a:r>
              <a:rPr lang="en-US" sz="800">
                <a:solidFill>
                  <a:schemeClr val="bg1"/>
                </a:solidFill>
                <a:hlinkClick r:id="rId3">
                  <a:extLst>
                    <a:ext uri="{A12FA001-AC4F-418D-AE19-62706E023703}">
                      <ahyp:hlinkClr xmlns:ahyp="http://schemas.microsoft.com/office/drawing/2018/hyperlinkcolor" val="tx"/>
                    </a:ext>
                  </a:extLst>
                </a:hlinkClick>
              </a:rPr>
              <a:t>www.deloitte.com/about</a:t>
            </a:r>
            <a:r>
              <a:rPr lang="en-US" sz="800">
                <a:solidFill>
                  <a:schemeClr val="bg1"/>
                </a:solidFill>
              </a:rPr>
              <a:t> to learn more about our global network of member firms.</a:t>
            </a:r>
          </a:p>
          <a:p>
            <a:endParaRPr lang="en-US" sz="800">
              <a:solidFill>
                <a:schemeClr val="bg1"/>
              </a:solidFill>
            </a:endParaRPr>
          </a:p>
          <a:p>
            <a:endParaRPr lang="en-US" sz="800">
              <a:solidFill>
                <a:schemeClr val="bg1"/>
              </a:solidFill>
            </a:endParaRPr>
          </a:p>
          <a:p>
            <a:r>
              <a:rPr lang="en-US" sz="800">
                <a:solidFill>
                  <a:schemeClr val="bg1"/>
                </a:solidFill>
              </a:rPr>
              <a:t>Copyright © 2023 Deloitte Development LLC. All rights reserved.</a:t>
            </a:r>
          </a:p>
        </p:txBody>
      </p:sp>
      <p:pic>
        <p:nvPicPr>
          <p:cNvPr id="25" name="Picture 24" descr="Shape, circle&#10;&#10;Description automatically generated">
            <a:extLst>
              <a:ext uri="{FF2B5EF4-FFF2-40B4-BE49-F238E27FC236}">
                <a16:creationId xmlns:a16="http://schemas.microsoft.com/office/drawing/2014/main" id="{98D85474-E6C3-4FE2-A8DC-B94CC741DDF5}"/>
              </a:ext>
            </a:extLst>
          </p:cNvPr>
          <p:cNvPicPr>
            <a:picLocks noChangeAspect="1"/>
          </p:cNvPicPr>
          <p:nvPr/>
        </p:nvPicPr>
        <p:blipFill rotWithShape="1">
          <a:blip r:embed="rId4"/>
          <a:srcRect t="16955" r="13876"/>
          <a:stretch/>
        </p:blipFill>
        <p:spPr>
          <a:xfrm>
            <a:off x="7155180" y="-1"/>
            <a:ext cx="5036820" cy="4856807"/>
          </a:xfrm>
          <a:prstGeom prst="rect">
            <a:avLst/>
          </a:prstGeom>
        </p:spPr>
      </p:pic>
      <p:grpSp>
        <p:nvGrpSpPr>
          <p:cNvPr id="26" name="Group 25">
            <a:extLst>
              <a:ext uri="{FF2B5EF4-FFF2-40B4-BE49-F238E27FC236}">
                <a16:creationId xmlns:a16="http://schemas.microsoft.com/office/drawing/2014/main" id="{2DA9A016-9F8E-4B39-8A43-0BCC510BB06D}"/>
              </a:ext>
            </a:extLst>
          </p:cNvPr>
          <p:cNvGrpSpPr/>
          <p:nvPr/>
        </p:nvGrpSpPr>
        <p:grpSpPr>
          <a:xfrm>
            <a:off x="469900" y="3241874"/>
            <a:ext cx="5167087" cy="1200622"/>
            <a:chOff x="2462438" y="2564215"/>
            <a:chExt cx="7143662" cy="1865382"/>
          </a:xfrm>
        </p:grpSpPr>
        <p:sp>
          <p:nvSpPr>
            <p:cNvPr id="27" name="Rectangle: Diagonal Corners Rounded 26">
              <a:extLst>
                <a:ext uri="{FF2B5EF4-FFF2-40B4-BE49-F238E27FC236}">
                  <a16:creationId xmlns:a16="http://schemas.microsoft.com/office/drawing/2014/main" id="{36E2897B-A3E6-4120-96A2-78BBA99AF963}"/>
                </a:ext>
              </a:extLst>
            </p:cNvPr>
            <p:cNvSpPr/>
            <p:nvPr/>
          </p:nvSpPr>
          <p:spPr bwMode="gray">
            <a:xfrm>
              <a:off x="2462438" y="2700027"/>
              <a:ext cx="7020199" cy="1729570"/>
            </a:xfrm>
            <a:prstGeom prst="round2DiagRect">
              <a:avLst/>
            </a:prstGeom>
            <a:solidFill>
              <a:srgbClr val="6CAF5B"/>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grpSp>
          <p:nvGrpSpPr>
            <p:cNvPr id="28" name="Group 27">
              <a:extLst>
                <a:ext uri="{FF2B5EF4-FFF2-40B4-BE49-F238E27FC236}">
                  <a16:creationId xmlns:a16="http://schemas.microsoft.com/office/drawing/2014/main" id="{BACB8CFD-6555-4A60-A40B-FA060441D1BE}"/>
                </a:ext>
              </a:extLst>
            </p:cNvPr>
            <p:cNvGrpSpPr/>
            <p:nvPr/>
          </p:nvGrpSpPr>
          <p:grpSpPr>
            <a:xfrm>
              <a:off x="2585901" y="2564215"/>
              <a:ext cx="7020199" cy="1729570"/>
              <a:chOff x="1866626" y="1889931"/>
              <a:chExt cx="7020199" cy="1729570"/>
            </a:xfrm>
            <a:solidFill>
              <a:schemeClr val="accent1"/>
            </a:solidFill>
          </p:grpSpPr>
          <p:sp>
            <p:nvSpPr>
              <p:cNvPr id="29" name="Rectangle: Diagonal Corners Rounded 28">
                <a:extLst>
                  <a:ext uri="{FF2B5EF4-FFF2-40B4-BE49-F238E27FC236}">
                    <a16:creationId xmlns:a16="http://schemas.microsoft.com/office/drawing/2014/main" id="{3BBD1494-BCBC-40D6-BEBE-E6F1056D486C}"/>
                  </a:ext>
                </a:extLst>
              </p:cNvPr>
              <p:cNvSpPr/>
              <p:nvPr/>
            </p:nvSpPr>
            <p:spPr bwMode="gray">
              <a:xfrm>
                <a:off x="1866626" y="1889931"/>
                <a:ext cx="7020199" cy="1729570"/>
              </a:xfrm>
              <a:prstGeom prst="round2DiagRect">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sp>
            <p:nvSpPr>
              <p:cNvPr id="30" name="Text Placeholder 18">
                <a:extLst>
                  <a:ext uri="{FF2B5EF4-FFF2-40B4-BE49-F238E27FC236}">
                    <a16:creationId xmlns:a16="http://schemas.microsoft.com/office/drawing/2014/main" id="{7E3694A1-1594-45A9-A488-0E29DE970A0A}"/>
                  </a:ext>
                </a:extLst>
              </p:cNvPr>
              <p:cNvSpPr txBox="1">
                <a:spLocks/>
              </p:cNvSpPr>
              <p:nvPr/>
            </p:nvSpPr>
            <p:spPr>
              <a:xfrm>
                <a:off x="2649646" y="2142374"/>
                <a:ext cx="5207231" cy="1147647"/>
              </a:xfrm>
              <a:prstGeom prst="rect">
                <a:avLst/>
              </a:prstGeom>
              <a:noFill/>
            </p:spPr>
            <p:txBody>
              <a:bodyPr wrap="square" lIns="0" tIns="0" rIns="0" bIns="0" anchor="ctr">
                <a:spAutoFit/>
              </a:bodyPr>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ctr" defTabSz="1219170" rtl="0" eaLnBrk="1" fontAlgn="auto" latinLnBrk="0" hangingPunct="1">
                  <a:lnSpc>
                    <a:spcPct val="100000"/>
                  </a:lnSpc>
                  <a:spcBef>
                    <a:spcPts val="0"/>
                  </a:spcBef>
                  <a:spcAft>
                    <a:spcPts val="1200"/>
                  </a:spcAft>
                  <a:buClrTx/>
                  <a:buSzPct val="100000"/>
                  <a:buFontTx/>
                  <a:buNone/>
                  <a:tabLst/>
                  <a:defRPr/>
                </a:pPr>
                <a:r>
                  <a:rPr kumimoji="0" lang="en-US" sz="4800" b="0" i="0" u="none" strike="noStrike" kern="1200" cap="none" spc="600" normalizeH="0" baseline="0" noProof="0">
                    <a:ln>
                      <a:noFill/>
                    </a:ln>
                    <a:solidFill>
                      <a:schemeClr val="bg1"/>
                    </a:solidFill>
                    <a:effectLst>
                      <a:outerShdw blurRad="38100" dist="38100" dir="2700000" algn="tl">
                        <a:srgbClr val="000000">
                          <a:alpha val="43137"/>
                        </a:srgbClr>
                      </a:outerShdw>
                    </a:effectLst>
                    <a:uLnTx/>
                    <a:uFillTx/>
                    <a:latin typeface="+mj-lt"/>
                    <a:ea typeface="Open Sans" panose="020B0606030504020204" pitchFamily="34" charset="0"/>
                    <a:cs typeface="Calibri Light" panose="020F0302020204030204" pitchFamily="34" charset="0"/>
                  </a:rPr>
                  <a:t>Thank You</a:t>
                </a:r>
              </a:p>
            </p:txBody>
          </p:sp>
        </p:grpSp>
      </p:grpSp>
      <p:grpSp>
        <p:nvGrpSpPr>
          <p:cNvPr id="50" name="Group 49">
            <a:extLst>
              <a:ext uri="{FF2B5EF4-FFF2-40B4-BE49-F238E27FC236}">
                <a16:creationId xmlns:a16="http://schemas.microsoft.com/office/drawing/2014/main" id="{1C4F6BB6-860A-49BA-BC1B-3F8ED5DA642E}"/>
              </a:ext>
            </a:extLst>
          </p:cNvPr>
          <p:cNvGrpSpPr>
            <a:grpSpLocks noChangeAspect="1"/>
          </p:cNvGrpSpPr>
          <p:nvPr/>
        </p:nvGrpSpPr>
        <p:grpSpPr>
          <a:xfrm>
            <a:off x="469900" y="457761"/>
            <a:ext cx="1998000" cy="374400"/>
            <a:chOff x="398463" y="404813"/>
            <a:chExt cx="1627187" cy="307976"/>
          </a:xfrm>
          <a:solidFill>
            <a:schemeClr val="tx1"/>
          </a:solidFill>
        </p:grpSpPr>
        <p:sp>
          <p:nvSpPr>
            <p:cNvPr id="51" name="Oval 5">
              <a:extLst>
                <a:ext uri="{FF2B5EF4-FFF2-40B4-BE49-F238E27FC236}">
                  <a16:creationId xmlns:a16="http://schemas.microsoft.com/office/drawing/2014/main" id="{84E5D6BD-6C0D-44EA-98E9-7C960C5DD9E6}"/>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2" name="Freeform 6">
              <a:extLst>
                <a:ext uri="{FF2B5EF4-FFF2-40B4-BE49-F238E27FC236}">
                  <a16:creationId xmlns:a16="http://schemas.microsoft.com/office/drawing/2014/main" id="{236E5C35-05E9-48B4-8E4E-A6116CC8E266}"/>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3" name="Rectangle 7">
              <a:extLst>
                <a:ext uri="{FF2B5EF4-FFF2-40B4-BE49-F238E27FC236}">
                  <a16:creationId xmlns:a16="http://schemas.microsoft.com/office/drawing/2014/main" id="{B9F2FDBE-C38C-47C6-98B8-AD77928C8A96}"/>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4" name="Freeform 8">
              <a:extLst>
                <a:ext uri="{FF2B5EF4-FFF2-40B4-BE49-F238E27FC236}">
                  <a16:creationId xmlns:a16="http://schemas.microsoft.com/office/drawing/2014/main" id="{921C29AD-6EF8-4F05-A5A2-771BE93B4AA1}"/>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5" name="Rectangle 9">
              <a:extLst>
                <a:ext uri="{FF2B5EF4-FFF2-40B4-BE49-F238E27FC236}">
                  <a16:creationId xmlns:a16="http://schemas.microsoft.com/office/drawing/2014/main" id="{0BB84A79-784A-46AD-8C94-31E2B75FD2E1}"/>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6" name="Rectangle 10">
              <a:extLst>
                <a:ext uri="{FF2B5EF4-FFF2-40B4-BE49-F238E27FC236}">
                  <a16:creationId xmlns:a16="http://schemas.microsoft.com/office/drawing/2014/main" id="{69F850AF-83D0-4865-B9AE-CDA923C75DFF}"/>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7" name="Freeform 11">
              <a:extLst>
                <a:ext uri="{FF2B5EF4-FFF2-40B4-BE49-F238E27FC236}">
                  <a16:creationId xmlns:a16="http://schemas.microsoft.com/office/drawing/2014/main" id="{6970C973-5DE6-4CB5-AB06-8BEE5605D729}"/>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8" name="Freeform 12">
              <a:extLst>
                <a:ext uri="{FF2B5EF4-FFF2-40B4-BE49-F238E27FC236}">
                  <a16:creationId xmlns:a16="http://schemas.microsoft.com/office/drawing/2014/main" id="{3BA3DAD9-A769-4FE9-9048-7A7A82F2D475}"/>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9" name="Freeform 13">
              <a:extLst>
                <a:ext uri="{FF2B5EF4-FFF2-40B4-BE49-F238E27FC236}">
                  <a16:creationId xmlns:a16="http://schemas.microsoft.com/office/drawing/2014/main" id="{869E178C-9F16-4CAF-94BB-BE875DFAFBE8}"/>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60" name="Freeform 14">
              <a:extLst>
                <a:ext uri="{FF2B5EF4-FFF2-40B4-BE49-F238E27FC236}">
                  <a16:creationId xmlns:a16="http://schemas.microsoft.com/office/drawing/2014/main" id="{C3D7A53F-AE4A-48C2-B773-5A84A1151560}"/>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21" name="Picture 20" descr="Background pattern&#10;&#10;Description automatically generated">
            <a:extLst>
              <a:ext uri="{FF2B5EF4-FFF2-40B4-BE49-F238E27FC236}">
                <a16:creationId xmlns:a16="http://schemas.microsoft.com/office/drawing/2014/main" id="{7704A31E-ECB4-4F12-BBE5-AA3FEC01704C}"/>
              </a:ext>
            </a:extLst>
          </p:cNvPr>
          <p:cNvPicPr>
            <a:picLocks noChangeAspect="1"/>
          </p:cNvPicPr>
          <p:nvPr userDrawn="1"/>
        </p:nvPicPr>
        <p:blipFill rotWithShape="1">
          <a:blip r:embed="rId2" cstate="screen">
            <a:alphaModFix amt="17000"/>
            <a:extLst>
              <a:ext uri="{28A0092B-C50C-407E-A947-70E740481C1C}">
                <a14:useLocalDpi xmlns:a14="http://schemas.microsoft.com/office/drawing/2010/main"/>
              </a:ext>
            </a:extLst>
          </a:blip>
          <a:srcRect/>
          <a:stretch/>
        </p:blipFill>
        <p:spPr>
          <a:xfrm>
            <a:off x="3048" y="0"/>
            <a:ext cx="12188952" cy="6858000"/>
          </a:xfrm>
          <a:prstGeom prst="rect">
            <a:avLst/>
          </a:prstGeom>
        </p:spPr>
      </p:pic>
      <p:sp>
        <p:nvSpPr>
          <p:cNvPr id="22" name="Rectangle 21">
            <a:extLst>
              <a:ext uri="{FF2B5EF4-FFF2-40B4-BE49-F238E27FC236}">
                <a16:creationId xmlns:a16="http://schemas.microsoft.com/office/drawing/2014/main" id="{14B513C4-0FFE-4994-AA7C-20A47CDE4E17}"/>
              </a:ext>
            </a:extLst>
          </p:cNvPr>
          <p:cNvSpPr/>
          <p:nvPr userDrawn="1"/>
        </p:nvSpPr>
        <p:spPr>
          <a:xfrm>
            <a:off x="469900" y="5610295"/>
            <a:ext cx="7419780" cy="1107996"/>
          </a:xfrm>
          <a:prstGeom prst="rect">
            <a:avLst/>
          </a:prstGeom>
        </p:spPr>
        <p:txBody>
          <a:bodyPr wrap="square" lIns="0" tIns="0" rIns="0" bIns="0" anchor="b">
            <a:spAutoFit/>
          </a:bodyPr>
          <a:lstStyle/>
          <a:p>
            <a:r>
              <a:rPr lang="en-US" sz="800" b="1">
                <a:solidFill>
                  <a:schemeClr val="bg1"/>
                </a:solidFill>
              </a:rPr>
              <a:t>About Deloitte</a:t>
            </a:r>
            <a:br>
              <a:rPr lang="en-US" sz="800">
                <a:solidFill>
                  <a:schemeClr val="bg1"/>
                </a:solidFill>
              </a:rPr>
            </a:br>
            <a:r>
              <a:rPr lang="en-US" sz="800" err="1">
                <a:solidFill>
                  <a:schemeClr val="bg1"/>
                </a:solidFill>
              </a:rPr>
              <a:t>Deloitte</a:t>
            </a:r>
            <a:r>
              <a:rPr lang="en-US" sz="800">
                <a:solidFill>
                  <a:schemeClr val="bg1"/>
                </a:solidFill>
              </a:rPr>
              <a:t> refers to one or more of Deloitte </a:t>
            </a:r>
            <a:r>
              <a:rPr lang="en-US" sz="800" err="1">
                <a:solidFill>
                  <a:schemeClr val="bg1"/>
                </a:solidFill>
              </a:rPr>
              <a:t>Touche</a:t>
            </a:r>
            <a:r>
              <a:rPr lang="en-US" sz="800">
                <a:solidFill>
                  <a:schemeClr val="bg1"/>
                </a:solidFill>
              </a:rPr>
              <a:t>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a:t>
            </a:r>
            <a:r>
              <a:rPr lang="en-US" sz="800">
                <a:solidFill>
                  <a:schemeClr val="bg1"/>
                </a:solidFill>
                <a:hlinkClick r:id="rId3">
                  <a:extLst>
                    <a:ext uri="{A12FA001-AC4F-418D-AE19-62706E023703}">
                      <ahyp:hlinkClr xmlns:ahyp="http://schemas.microsoft.com/office/drawing/2018/hyperlinkcolor" val="tx"/>
                    </a:ext>
                  </a:extLst>
                </a:hlinkClick>
              </a:rPr>
              <a:t>www.deloitte.com/about</a:t>
            </a:r>
            <a:r>
              <a:rPr lang="en-US" sz="800">
                <a:solidFill>
                  <a:schemeClr val="bg1"/>
                </a:solidFill>
              </a:rPr>
              <a:t> to learn more about our global network of member firms.</a:t>
            </a:r>
          </a:p>
          <a:p>
            <a:endParaRPr lang="en-US" sz="800">
              <a:solidFill>
                <a:schemeClr val="bg1"/>
              </a:solidFill>
            </a:endParaRPr>
          </a:p>
          <a:p>
            <a:endParaRPr lang="en-US" sz="800">
              <a:solidFill>
                <a:schemeClr val="bg1"/>
              </a:solidFill>
            </a:endParaRPr>
          </a:p>
          <a:p>
            <a:r>
              <a:rPr lang="en-US" sz="800">
                <a:solidFill>
                  <a:schemeClr val="bg1"/>
                </a:solidFill>
              </a:rPr>
              <a:t>Copyright © 2023 Deloitte Development LLC. All rights reserved.</a:t>
            </a:r>
          </a:p>
        </p:txBody>
      </p:sp>
      <p:pic>
        <p:nvPicPr>
          <p:cNvPr id="23" name="Picture 22" descr="Shape, circle&#10;&#10;Description automatically generated">
            <a:extLst>
              <a:ext uri="{FF2B5EF4-FFF2-40B4-BE49-F238E27FC236}">
                <a16:creationId xmlns:a16="http://schemas.microsoft.com/office/drawing/2014/main" id="{42A911E8-906C-40A7-AA2E-9484A7206DC8}"/>
              </a:ext>
            </a:extLst>
          </p:cNvPr>
          <p:cNvPicPr>
            <a:picLocks noChangeAspect="1"/>
          </p:cNvPicPr>
          <p:nvPr userDrawn="1"/>
        </p:nvPicPr>
        <p:blipFill rotWithShape="1">
          <a:blip r:embed="rId4"/>
          <a:srcRect t="16955" r="13876"/>
          <a:stretch/>
        </p:blipFill>
        <p:spPr>
          <a:xfrm>
            <a:off x="7155180" y="-1"/>
            <a:ext cx="5036820" cy="4856807"/>
          </a:xfrm>
          <a:prstGeom prst="rect">
            <a:avLst/>
          </a:prstGeom>
        </p:spPr>
      </p:pic>
      <p:grpSp>
        <p:nvGrpSpPr>
          <p:cNvPr id="24" name="Group 23">
            <a:extLst>
              <a:ext uri="{FF2B5EF4-FFF2-40B4-BE49-F238E27FC236}">
                <a16:creationId xmlns:a16="http://schemas.microsoft.com/office/drawing/2014/main" id="{47612D29-5A39-4FEE-B60A-224572499F5A}"/>
              </a:ext>
            </a:extLst>
          </p:cNvPr>
          <p:cNvGrpSpPr/>
          <p:nvPr userDrawn="1"/>
        </p:nvGrpSpPr>
        <p:grpSpPr>
          <a:xfrm>
            <a:off x="469900" y="3241874"/>
            <a:ext cx="5167087" cy="1200622"/>
            <a:chOff x="2462438" y="2564215"/>
            <a:chExt cx="7143662" cy="1865382"/>
          </a:xfrm>
        </p:grpSpPr>
        <p:sp>
          <p:nvSpPr>
            <p:cNvPr id="32" name="Rectangle: Diagonal Corners Rounded 31">
              <a:extLst>
                <a:ext uri="{FF2B5EF4-FFF2-40B4-BE49-F238E27FC236}">
                  <a16:creationId xmlns:a16="http://schemas.microsoft.com/office/drawing/2014/main" id="{42207CF2-C4B4-48B7-B972-A3AE52049A8D}"/>
                </a:ext>
              </a:extLst>
            </p:cNvPr>
            <p:cNvSpPr/>
            <p:nvPr/>
          </p:nvSpPr>
          <p:spPr bwMode="gray">
            <a:xfrm>
              <a:off x="2462438" y="2700027"/>
              <a:ext cx="7020199" cy="1729570"/>
            </a:xfrm>
            <a:prstGeom prst="round2DiagRect">
              <a:avLst/>
            </a:prstGeom>
            <a:solidFill>
              <a:srgbClr val="6CAF5B"/>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grpSp>
          <p:nvGrpSpPr>
            <p:cNvPr id="33" name="Group 32">
              <a:extLst>
                <a:ext uri="{FF2B5EF4-FFF2-40B4-BE49-F238E27FC236}">
                  <a16:creationId xmlns:a16="http://schemas.microsoft.com/office/drawing/2014/main" id="{022FD7AE-DE74-4A2D-AE84-AEFF4C27CD10}"/>
                </a:ext>
              </a:extLst>
            </p:cNvPr>
            <p:cNvGrpSpPr/>
            <p:nvPr/>
          </p:nvGrpSpPr>
          <p:grpSpPr>
            <a:xfrm>
              <a:off x="2585901" y="2564215"/>
              <a:ext cx="7020199" cy="1729570"/>
              <a:chOff x="1866626" y="1889931"/>
              <a:chExt cx="7020199" cy="1729570"/>
            </a:xfrm>
            <a:solidFill>
              <a:schemeClr val="accent1"/>
            </a:solidFill>
          </p:grpSpPr>
          <p:sp>
            <p:nvSpPr>
              <p:cNvPr id="34" name="Rectangle: Diagonal Corners Rounded 33">
                <a:extLst>
                  <a:ext uri="{FF2B5EF4-FFF2-40B4-BE49-F238E27FC236}">
                    <a16:creationId xmlns:a16="http://schemas.microsoft.com/office/drawing/2014/main" id="{020318CD-93F3-4994-9ABF-629EF0D19B1E}"/>
                  </a:ext>
                </a:extLst>
              </p:cNvPr>
              <p:cNvSpPr/>
              <p:nvPr/>
            </p:nvSpPr>
            <p:spPr bwMode="gray">
              <a:xfrm>
                <a:off x="1866626" y="1889931"/>
                <a:ext cx="7020199" cy="1729570"/>
              </a:xfrm>
              <a:prstGeom prst="round2DiagRect">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sp>
            <p:nvSpPr>
              <p:cNvPr id="35" name="Text Placeholder 18">
                <a:extLst>
                  <a:ext uri="{FF2B5EF4-FFF2-40B4-BE49-F238E27FC236}">
                    <a16:creationId xmlns:a16="http://schemas.microsoft.com/office/drawing/2014/main" id="{A5C3A1DA-937E-47A1-8E51-EC338A18639E}"/>
                  </a:ext>
                </a:extLst>
              </p:cNvPr>
              <p:cNvSpPr txBox="1">
                <a:spLocks/>
              </p:cNvSpPr>
              <p:nvPr/>
            </p:nvSpPr>
            <p:spPr>
              <a:xfrm>
                <a:off x="2649646" y="2142374"/>
                <a:ext cx="5207231" cy="1147647"/>
              </a:xfrm>
              <a:prstGeom prst="rect">
                <a:avLst/>
              </a:prstGeom>
              <a:noFill/>
            </p:spPr>
            <p:txBody>
              <a:bodyPr wrap="square" lIns="0" tIns="0" rIns="0" bIns="0" anchor="ctr">
                <a:spAutoFit/>
              </a:bodyPr>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ctr" defTabSz="1219170" rtl="0" eaLnBrk="1" fontAlgn="auto" latinLnBrk="0" hangingPunct="1">
                  <a:lnSpc>
                    <a:spcPct val="100000"/>
                  </a:lnSpc>
                  <a:spcBef>
                    <a:spcPts val="0"/>
                  </a:spcBef>
                  <a:spcAft>
                    <a:spcPts val="1200"/>
                  </a:spcAft>
                  <a:buClrTx/>
                  <a:buSzPct val="100000"/>
                  <a:buFontTx/>
                  <a:buNone/>
                  <a:tabLst/>
                  <a:defRPr/>
                </a:pPr>
                <a:r>
                  <a:rPr kumimoji="0" lang="en-US" sz="4800" b="0" i="0" u="none" strike="noStrike" kern="1200" cap="none" spc="600" normalizeH="0" baseline="0" noProof="0">
                    <a:ln>
                      <a:noFill/>
                    </a:ln>
                    <a:solidFill>
                      <a:schemeClr val="bg1"/>
                    </a:solidFill>
                    <a:effectLst>
                      <a:outerShdw blurRad="38100" dist="38100" dir="2700000" algn="tl">
                        <a:srgbClr val="000000">
                          <a:alpha val="43137"/>
                        </a:srgbClr>
                      </a:outerShdw>
                    </a:effectLst>
                    <a:uLnTx/>
                    <a:uFillTx/>
                    <a:latin typeface="+mj-lt"/>
                    <a:ea typeface="Open Sans" panose="020B0606030504020204" pitchFamily="34" charset="0"/>
                    <a:cs typeface="Calibri Light" panose="020F0302020204030204" pitchFamily="34" charset="0"/>
                  </a:rPr>
                  <a:t>Thank You</a:t>
                </a:r>
              </a:p>
            </p:txBody>
          </p:sp>
        </p:grpSp>
      </p:grpSp>
      <p:grpSp>
        <p:nvGrpSpPr>
          <p:cNvPr id="36" name="Group 35">
            <a:extLst>
              <a:ext uri="{FF2B5EF4-FFF2-40B4-BE49-F238E27FC236}">
                <a16:creationId xmlns:a16="http://schemas.microsoft.com/office/drawing/2014/main" id="{CEAA3F7E-CFD2-444D-8CC0-7CD539FFE7D4}"/>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37" name="Oval 5">
              <a:extLst>
                <a:ext uri="{FF2B5EF4-FFF2-40B4-BE49-F238E27FC236}">
                  <a16:creationId xmlns:a16="http://schemas.microsoft.com/office/drawing/2014/main" id="{20C46C4A-A9A1-4F52-AF81-4E39047A6D48}"/>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8" name="Freeform 6">
              <a:extLst>
                <a:ext uri="{FF2B5EF4-FFF2-40B4-BE49-F238E27FC236}">
                  <a16:creationId xmlns:a16="http://schemas.microsoft.com/office/drawing/2014/main" id="{BBDADE4D-8CF4-46B3-959B-B1EC82783222}"/>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9" name="Rectangle 7">
              <a:extLst>
                <a:ext uri="{FF2B5EF4-FFF2-40B4-BE49-F238E27FC236}">
                  <a16:creationId xmlns:a16="http://schemas.microsoft.com/office/drawing/2014/main" id="{B3C4998D-12FB-423A-8C74-50ED97B88D3D}"/>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40" name="Freeform 8">
              <a:extLst>
                <a:ext uri="{FF2B5EF4-FFF2-40B4-BE49-F238E27FC236}">
                  <a16:creationId xmlns:a16="http://schemas.microsoft.com/office/drawing/2014/main" id="{451DFFB4-4B0B-47DC-9A95-19086A3398E6}"/>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41" name="Rectangle 9">
              <a:extLst>
                <a:ext uri="{FF2B5EF4-FFF2-40B4-BE49-F238E27FC236}">
                  <a16:creationId xmlns:a16="http://schemas.microsoft.com/office/drawing/2014/main" id="{859F2661-0C91-4769-94A5-417430CA72C1}"/>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42" name="Rectangle 10">
              <a:extLst>
                <a:ext uri="{FF2B5EF4-FFF2-40B4-BE49-F238E27FC236}">
                  <a16:creationId xmlns:a16="http://schemas.microsoft.com/office/drawing/2014/main" id="{F52EF928-47FC-41EE-B994-02A0F6322C5F}"/>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43" name="Freeform 11">
              <a:extLst>
                <a:ext uri="{FF2B5EF4-FFF2-40B4-BE49-F238E27FC236}">
                  <a16:creationId xmlns:a16="http://schemas.microsoft.com/office/drawing/2014/main" id="{4E9592A9-00B1-4043-A082-446392127176}"/>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44" name="Freeform 12">
              <a:extLst>
                <a:ext uri="{FF2B5EF4-FFF2-40B4-BE49-F238E27FC236}">
                  <a16:creationId xmlns:a16="http://schemas.microsoft.com/office/drawing/2014/main" id="{C4443727-CE31-4B9A-9050-3F6B9A9A9D39}"/>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45" name="Freeform 13">
              <a:extLst>
                <a:ext uri="{FF2B5EF4-FFF2-40B4-BE49-F238E27FC236}">
                  <a16:creationId xmlns:a16="http://schemas.microsoft.com/office/drawing/2014/main" id="{BFFCA952-E0CB-4D77-9154-73F24E830E64}"/>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46" name="Freeform 14">
              <a:extLst>
                <a:ext uri="{FF2B5EF4-FFF2-40B4-BE49-F238E27FC236}">
                  <a16:creationId xmlns:a16="http://schemas.microsoft.com/office/drawing/2014/main" id="{581FF02B-4FF5-41E9-9C11-5EB7DB2E847F}"/>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38730420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Standard headlin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135446175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bwMode="gray">
      <p:bgPr>
        <a:solidFill>
          <a:schemeClr val="bg1"/>
        </a:solidFill>
        <a:effectLst/>
      </p:bgPr>
    </p:bg>
    <p:spTree>
      <p:nvGrpSpPr>
        <p:cNvPr id="1" name=""/>
        <p:cNvGrpSpPr/>
        <p:nvPr/>
      </p:nvGrpSpPr>
      <p:grpSpPr>
        <a:xfrm>
          <a:off x="0" y="0"/>
          <a:ext cx="0" cy="0"/>
          <a:chOff x="0" y="0"/>
          <a:chExt cx="0" cy="0"/>
        </a:xfrm>
      </p:grpSpPr>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457201" y="5186209"/>
            <a:ext cx="4490721"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457201" y="6365848"/>
            <a:ext cx="4490721" cy="273050"/>
          </a:xfrm>
          <a:prstGeom prst="rect">
            <a:avLst/>
          </a:prstGeom>
        </p:spPr>
        <p:txBody>
          <a:bodyPr anchor="t">
            <a:noAutofit/>
          </a:bodyPr>
          <a:lstStyle>
            <a:lvl1pPr>
              <a:spcAft>
                <a:spcPts val="0"/>
              </a:spcAft>
              <a:defRPr sz="1400"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27" name="Group 26">
            <a:extLst>
              <a:ext uri="{FF2B5EF4-FFF2-40B4-BE49-F238E27FC236}">
                <a16:creationId xmlns:a16="http://schemas.microsoft.com/office/drawing/2014/main" id="{A01EE57E-4C1B-4ECF-94C5-14A453751EA1}"/>
              </a:ext>
            </a:extLst>
          </p:cNvPr>
          <p:cNvGrpSpPr>
            <a:grpSpLocks noChangeAspect="1"/>
          </p:cNvGrpSpPr>
          <p:nvPr userDrawn="1"/>
        </p:nvGrpSpPr>
        <p:grpSpPr>
          <a:xfrm>
            <a:off x="460541" y="344137"/>
            <a:ext cx="1819109" cy="345828"/>
            <a:chOff x="398463" y="404813"/>
            <a:chExt cx="1627187" cy="307976"/>
          </a:xfrm>
          <a:solidFill>
            <a:schemeClr val="tx1"/>
          </a:solidFill>
        </p:grpSpPr>
        <p:sp>
          <p:nvSpPr>
            <p:cNvPr id="28" name="Oval 5">
              <a:extLst>
                <a:ext uri="{FF2B5EF4-FFF2-40B4-BE49-F238E27FC236}">
                  <a16:creationId xmlns:a16="http://schemas.microsoft.com/office/drawing/2014/main" id="{848B10DB-7BA0-47A6-A2BF-E43FDE325327}"/>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9" name="Freeform 6">
              <a:extLst>
                <a:ext uri="{FF2B5EF4-FFF2-40B4-BE49-F238E27FC236}">
                  <a16:creationId xmlns:a16="http://schemas.microsoft.com/office/drawing/2014/main" id="{B690FCB5-02B0-42C1-A71D-2F5ABCA25FF7}"/>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3" name="Rectangle 7">
              <a:extLst>
                <a:ext uri="{FF2B5EF4-FFF2-40B4-BE49-F238E27FC236}">
                  <a16:creationId xmlns:a16="http://schemas.microsoft.com/office/drawing/2014/main" id="{358223E3-2772-41EC-BDC5-F0327F14B288}"/>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4" name="Freeform 8">
              <a:extLst>
                <a:ext uri="{FF2B5EF4-FFF2-40B4-BE49-F238E27FC236}">
                  <a16:creationId xmlns:a16="http://schemas.microsoft.com/office/drawing/2014/main" id="{60E75CE7-1268-47E9-A585-16E350CB0979}"/>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5" name="Rectangle 9">
              <a:extLst>
                <a:ext uri="{FF2B5EF4-FFF2-40B4-BE49-F238E27FC236}">
                  <a16:creationId xmlns:a16="http://schemas.microsoft.com/office/drawing/2014/main" id="{BF8B8A80-FD9A-43B9-A936-A0BE1CAD8037}"/>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6" name="Rectangle 10">
              <a:extLst>
                <a:ext uri="{FF2B5EF4-FFF2-40B4-BE49-F238E27FC236}">
                  <a16:creationId xmlns:a16="http://schemas.microsoft.com/office/drawing/2014/main" id="{5DA18E48-2689-422E-A84C-ECB5B61A0D29}"/>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7" name="Freeform 11">
              <a:extLst>
                <a:ext uri="{FF2B5EF4-FFF2-40B4-BE49-F238E27FC236}">
                  <a16:creationId xmlns:a16="http://schemas.microsoft.com/office/drawing/2014/main" id="{D9316E24-7A8A-4FCF-B2C4-4EE40E3BA994}"/>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8" name="Freeform 12">
              <a:extLst>
                <a:ext uri="{FF2B5EF4-FFF2-40B4-BE49-F238E27FC236}">
                  <a16:creationId xmlns:a16="http://schemas.microsoft.com/office/drawing/2014/main" id="{76354CE9-D577-46E8-886D-1BBB079BE4D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9" name="Freeform 13">
              <a:extLst>
                <a:ext uri="{FF2B5EF4-FFF2-40B4-BE49-F238E27FC236}">
                  <a16:creationId xmlns:a16="http://schemas.microsoft.com/office/drawing/2014/main" id="{2232419E-4011-4B15-A744-7F8FCDD1F558}"/>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40" name="Freeform 14">
              <a:extLst>
                <a:ext uri="{FF2B5EF4-FFF2-40B4-BE49-F238E27FC236}">
                  <a16:creationId xmlns:a16="http://schemas.microsoft.com/office/drawing/2014/main" id="{2F957E66-C402-4A51-A806-6052AEAFC8F2}"/>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grpSp>
      <p:sp>
        <p:nvSpPr>
          <p:cNvPr id="44" name="Picture Placeholder 8">
            <a:extLst>
              <a:ext uri="{FF2B5EF4-FFF2-40B4-BE49-F238E27FC236}">
                <a16:creationId xmlns:a16="http://schemas.microsoft.com/office/drawing/2014/main" id="{932C736B-20BB-4603-9DD1-FEB85AD9DC39}"/>
              </a:ext>
            </a:extLst>
          </p:cNvPr>
          <p:cNvSpPr>
            <a:spLocks noGrp="1"/>
          </p:cNvSpPr>
          <p:nvPr>
            <p:ph type="pic" sz="quarter" idx="11"/>
          </p:nvPr>
        </p:nvSpPr>
        <p:spPr>
          <a:xfrm>
            <a:off x="3319272" y="688848"/>
            <a:ext cx="5562600" cy="5556504"/>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2784284783"/>
      </p:ext>
    </p:extLst>
  </p:cSld>
  <p:clrMapOvr>
    <a:masterClrMapping/>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3B">
    <p:bg>
      <p:bgPr>
        <a:solidFill>
          <a:schemeClr val="tx1"/>
        </a:solidFill>
        <a:effectLst/>
      </p:bgPr>
    </p:bg>
    <p:spTree>
      <p:nvGrpSpPr>
        <p:cNvPr id="1" name=""/>
        <p:cNvGrpSpPr/>
        <p:nvPr/>
      </p:nvGrpSpPr>
      <p:grpSpPr>
        <a:xfrm>
          <a:off x="0" y="0"/>
          <a:ext cx="0" cy="0"/>
          <a:chOff x="0" y="0"/>
          <a:chExt cx="0" cy="0"/>
        </a:xfrm>
      </p:grpSpPr>
      <p:pic>
        <p:nvPicPr>
          <p:cNvPr id="3" name="Picture Placeholder 6">
            <a:extLst>
              <a:ext uri="{FF2B5EF4-FFF2-40B4-BE49-F238E27FC236}">
                <a16:creationId xmlns:a16="http://schemas.microsoft.com/office/drawing/2014/main" id="{0E411FEE-E425-4E6C-A60C-7DB185157D5D}"/>
              </a:ext>
            </a:extLst>
          </p:cNvPr>
          <p:cNvPicPr>
            <a:picLocks noChangeAspect="1"/>
          </p:cNvPicPr>
          <p:nvPr/>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sp>
        <p:nvSpPr>
          <p:cNvPr id="5" name="Text Placeholder 14">
            <a:extLst>
              <a:ext uri="{FF2B5EF4-FFF2-40B4-BE49-F238E27FC236}">
                <a16:creationId xmlns:a16="http://schemas.microsoft.com/office/drawing/2014/main" id="{1122EBFF-D50A-428D-A9DD-6BC72FBC4ABF}"/>
              </a:ext>
            </a:extLst>
          </p:cNvPr>
          <p:cNvSpPr>
            <a:spLocks noGrp="1"/>
          </p:cNvSpPr>
          <p:nvPr>
            <p:ph type="body" sz="quarter" idx="10" hasCustomPrompt="1"/>
          </p:nvPr>
        </p:nvSpPr>
        <p:spPr>
          <a:xfrm>
            <a:off x="469900" y="6169149"/>
            <a:ext cx="5215048" cy="273050"/>
          </a:xfrm>
          <a:prstGeom prst="rect">
            <a:avLst/>
          </a:prstGeom>
        </p:spPr>
        <p:txBody>
          <a:bodyPr lIns="0" tIns="0" rIns="0" bIns="0" anchor="ctr"/>
          <a:lstStyle>
            <a:lvl1pPr>
              <a:defRPr lang="en-US" spc="300" baseline="0" dirty="0">
                <a:solidFill>
                  <a:schemeClr val="bg1">
                    <a:lumMod val="95000"/>
                  </a:schemeClr>
                </a:solidFill>
                <a:ea typeface="Open Sans Semibold" panose="020B0706030804020204" pitchFamily="34" charset="0"/>
              </a:defRPr>
            </a:lvl1pPr>
          </a:lstStyle>
          <a:p>
            <a:pPr lvl="0"/>
            <a:r>
              <a:rPr lang="en-US" sz="1200" spc="300">
                <a:solidFill>
                  <a:schemeClr val="bg1">
                    <a:lumMod val="95000"/>
                  </a:schemeClr>
                </a:solidFill>
                <a:ea typeface="Open Sans Semibold" panose="020B0706030804020204" pitchFamily="34" charset="0"/>
              </a:rPr>
              <a:t>MONTH DAY, YEAR</a:t>
            </a:r>
          </a:p>
        </p:txBody>
      </p:sp>
      <p:grpSp>
        <p:nvGrpSpPr>
          <p:cNvPr id="8" name="Group 7">
            <a:extLst>
              <a:ext uri="{FF2B5EF4-FFF2-40B4-BE49-F238E27FC236}">
                <a16:creationId xmlns:a16="http://schemas.microsoft.com/office/drawing/2014/main" id="{32B2B996-AF21-4B9A-9696-8D30E6652775}"/>
              </a:ext>
            </a:extLst>
          </p:cNvPr>
          <p:cNvGrpSpPr>
            <a:grpSpLocks noChangeAspect="1"/>
          </p:cNvGrpSpPr>
          <p:nvPr/>
        </p:nvGrpSpPr>
        <p:grpSpPr>
          <a:xfrm>
            <a:off x="469900" y="457761"/>
            <a:ext cx="1998000" cy="374400"/>
            <a:chOff x="398463" y="404813"/>
            <a:chExt cx="1627187" cy="307976"/>
          </a:xfrm>
          <a:solidFill>
            <a:schemeClr val="tx1"/>
          </a:solidFill>
        </p:grpSpPr>
        <p:sp>
          <p:nvSpPr>
            <p:cNvPr id="9" name="Oval 5">
              <a:extLst>
                <a:ext uri="{FF2B5EF4-FFF2-40B4-BE49-F238E27FC236}">
                  <a16:creationId xmlns:a16="http://schemas.microsoft.com/office/drawing/2014/main" id="{EB803D62-6771-4667-B36C-5136A52CD28E}"/>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0" name="Freeform 6">
              <a:extLst>
                <a:ext uri="{FF2B5EF4-FFF2-40B4-BE49-F238E27FC236}">
                  <a16:creationId xmlns:a16="http://schemas.microsoft.com/office/drawing/2014/main" id="{8C195FA6-9F0E-4808-B689-9D8E8837E560}"/>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7">
              <a:extLst>
                <a:ext uri="{FF2B5EF4-FFF2-40B4-BE49-F238E27FC236}">
                  <a16:creationId xmlns:a16="http://schemas.microsoft.com/office/drawing/2014/main" id="{DFA70FE2-48BA-452C-BD28-1D53BE54A18F}"/>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2" name="Freeform 8">
              <a:extLst>
                <a:ext uri="{FF2B5EF4-FFF2-40B4-BE49-F238E27FC236}">
                  <a16:creationId xmlns:a16="http://schemas.microsoft.com/office/drawing/2014/main" id="{C89EF557-FD7D-41B9-AD0E-FDB1A94D2BE5}"/>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9">
              <a:extLst>
                <a:ext uri="{FF2B5EF4-FFF2-40B4-BE49-F238E27FC236}">
                  <a16:creationId xmlns:a16="http://schemas.microsoft.com/office/drawing/2014/main" id="{2BB3DE63-43BF-4434-A98F-93DA50FAEB6E}"/>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0">
              <a:extLst>
                <a:ext uri="{FF2B5EF4-FFF2-40B4-BE49-F238E27FC236}">
                  <a16:creationId xmlns:a16="http://schemas.microsoft.com/office/drawing/2014/main" id="{8123BE04-1F30-4C13-8AEF-B14435882969}"/>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5" name="Freeform 11">
              <a:extLst>
                <a:ext uri="{FF2B5EF4-FFF2-40B4-BE49-F238E27FC236}">
                  <a16:creationId xmlns:a16="http://schemas.microsoft.com/office/drawing/2014/main" id="{BBCACD95-E804-45E1-ADFF-5422ABF627A7}"/>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6" name="Freeform 12">
              <a:extLst>
                <a:ext uri="{FF2B5EF4-FFF2-40B4-BE49-F238E27FC236}">
                  <a16:creationId xmlns:a16="http://schemas.microsoft.com/office/drawing/2014/main" id="{C2B75545-5F13-4B37-8FBA-FBCC4D23D53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7" name="Freeform 13">
              <a:extLst>
                <a:ext uri="{FF2B5EF4-FFF2-40B4-BE49-F238E27FC236}">
                  <a16:creationId xmlns:a16="http://schemas.microsoft.com/office/drawing/2014/main" id="{5C366AD3-8C55-4E3E-AADA-0C507BD687B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8" name="Freeform 14">
              <a:extLst>
                <a:ext uri="{FF2B5EF4-FFF2-40B4-BE49-F238E27FC236}">
                  <a16:creationId xmlns:a16="http://schemas.microsoft.com/office/drawing/2014/main" id="{58AFA337-C47E-407C-9EF0-C152FD2A2E7D}"/>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
        <p:nvSpPr>
          <p:cNvPr id="20" name="Text Placeholder 19">
            <a:extLst>
              <a:ext uri="{FF2B5EF4-FFF2-40B4-BE49-F238E27FC236}">
                <a16:creationId xmlns:a16="http://schemas.microsoft.com/office/drawing/2014/main" id="{E9484B27-ED1F-4926-BA48-C61C71536C75}"/>
              </a:ext>
            </a:extLst>
          </p:cNvPr>
          <p:cNvSpPr>
            <a:spLocks noGrp="1"/>
          </p:cNvSpPr>
          <p:nvPr>
            <p:ph type="body" sz="quarter" idx="11" hasCustomPrompt="1"/>
          </p:nvPr>
        </p:nvSpPr>
        <p:spPr>
          <a:xfrm>
            <a:off x="469900" y="4206061"/>
            <a:ext cx="5215048" cy="492443"/>
          </a:xfrm>
          <a:prstGeom prst="rect">
            <a:avLst/>
          </a:prstGeom>
        </p:spPr>
        <p:txBody>
          <a:bodyPr wrap="square" lIns="0" tIns="0" rIns="0" bIns="0" anchor="b">
            <a:spAutoFit/>
          </a:bodyPr>
          <a:lstStyle>
            <a:lvl1pPr>
              <a:defRPr sz="3200">
                <a:solidFill>
                  <a:schemeClr val="bg1"/>
                </a:solidFill>
                <a:latin typeface="+mj-lt"/>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Title</a:t>
            </a:r>
          </a:p>
        </p:txBody>
      </p:sp>
      <p:sp>
        <p:nvSpPr>
          <p:cNvPr id="21" name="Text Placeholder 19">
            <a:extLst>
              <a:ext uri="{FF2B5EF4-FFF2-40B4-BE49-F238E27FC236}">
                <a16:creationId xmlns:a16="http://schemas.microsoft.com/office/drawing/2014/main" id="{D9D3CA3F-EB86-4A82-8ABC-D8B0D056BF6E}"/>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4" name="Picture 3" descr="A person wearing a hat and holding his hands up&#10;&#10;Description automatically generated with medium confidence">
            <a:extLst>
              <a:ext uri="{FF2B5EF4-FFF2-40B4-BE49-F238E27FC236}">
                <a16:creationId xmlns:a16="http://schemas.microsoft.com/office/drawing/2014/main" id="{270B37A3-E850-4925-BE34-01EA130911C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5125"/>
          <a:stretch/>
        </p:blipFill>
        <p:spPr>
          <a:xfrm>
            <a:off x="7563575" y="3605695"/>
            <a:ext cx="4628425" cy="3252305"/>
          </a:xfrm>
          <a:prstGeom prst="rect">
            <a:avLst/>
          </a:prstGeom>
        </p:spPr>
      </p:pic>
      <p:pic>
        <p:nvPicPr>
          <p:cNvPr id="19" name="Picture Placeholder 6">
            <a:extLst>
              <a:ext uri="{FF2B5EF4-FFF2-40B4-BE49-F238E27FC236}">
                <a16:creationId xmlns:a16="http://schemas.microsoft.com/office/drawing/2014/main" id="{FFF6A013-15C6-4874-A708-7605009CE381}"/>
              </a:ext>
            </a:extLst>
          </p:cNvPr>
          <p:cNvPicPr>
            <a:picLocks noChangeAspect="1"/>
          </p:cNvPicPr>
          <p:nvPr userDrawn="1"/>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grpSp>
        <p:nvGrpSpPr>
          <p:cNvPr id="22" name="Group 21">
            <a:extLst>
              <a:ext uri="{FF2B5EF4-FFF2-40B4-BE49-F238E27FC236}">
                <a16:creationId xmlns:a16="http://schemas.microsoft.com/office/drawing/2014/main" id="{462A0636-409D-4606-9110-51DE0980DC06}"/>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23" name="Oval 5">
              <a:extLst>
                <a:ext uri="{FF2B5EF4-FFF2-40B4-BE49-F238E27FC236}">
                  <a16:creationId xmlns:a16="http://schemas.microsoft.com/office/drawing/2014/main" id="{13CFFA7A-D555-4783-9FB0-0AE60E016AFF}"/>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4" name="Freeform 6">
              <a:extLst>
                <a:ext uri="{FF2B5EF4-FFF2-40B4-BE49-F238E27FC236}">
                  <a16:creationId xmlns:a16="http://schemas.microsoft.com/office/drawing/2014/main" id="{C7D72B81-642C-45FE-AC86-0E5A291C9D85}"/>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7">
              <a:extLst>
                <a:ext uri="{FF2B5EF4-FFF2-40B4-BE49-F238E27FC236}">
                  <a16:creationId xmlns:a16="http://schemas.microsoft.com/office/drawing/2014/main" id="{24EC1E07-37CD-429F-86C2-27896B6CAEDA}"/>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6" name="Freeform 8">
              <a:extLst>
                <a:ext uri="{FF2B5EF4-FFF2-40B4-BE49-F238E27FC236}">
                  <a16:creationId xmlns:a16="http://schemas.microsoft.com/office/drawing/2014/main" id="{C762BE64-A018-403E-9F7C-FC5D99763FAC}"/>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9">
              <a:extLst>
                <a:ext uri="{FF2B5EF4-FFF2-40B4-BE49-F238E27FC236}">
                  <a16:creationId xmlns:a16="http://schemas.microsoft.com/office/drawing/2014/main" id="{5BBDD2F3-7EBB-4F26-8C34-D193C27CFB0B}"/>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10">
              <a:extLst>
                <a:ext uri="{FF2B5EF4-FFF2-40B4-BE49-F238E27FC236}">
                  <a16:creationId xmlns:a16="http://schemas.microsoft.com/office/drawing/2014/main" id="{11AEE5D0-D601-48AE-B97F-D8544C1BFDBC}"/>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9" name="Freeform 11">
              <a:extLst>
                <a:ext uri="{FF2B5EF4-FFF2-40B4-BE49-F238E27FC236}">
                  <a16:creationId xmlns:a16="http://schemas.microsoft.com/office/drawing/2014/main" id="{AA98F5E8-FA18-423A-BD67-8829031DC77B}"/>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0" name="Freeform 12">
              <a:extLst>
                <a:ext uri="{FF2B5EF4-FFF2-40B4-BE49-F238E27FC236}">
                  <a16:creationId xmlns:a16="http://schemas.microsoft.com/office/drawing/2014/main" id="{EE188487-2482-431D-9D20-3421487AAC07}"/>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1" name="Freeform 13">
              <a:extLst>
                <a:ext uri="{FF2B5EF4-FFF2-40B4-BE49-F238E27FC236}">
                  <a16:creationId xmlns:a16="http://schemas.microsoft.com/office/drawing/2014/main" id="{4FA399E3-12D2-44B0-8BAE-AFFF32A708BD}"/>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2" name="Freeform 14">
              <a:extLst>
                <a:ext uri="{FF2B5EF4-FFF2-40B4-BE49-F238E27FC236}">
                  <a16:creationId xmlns:a16="http://schemas.microsoft.com/office/drawing/2014/main" id="{61C64AFB-44BA-436E-84DB-496A6648BEAA}"/>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33" name="Picture 32" descr="A person wearing a hat and holding his hands up&#10;&#10;Description automatically generated with medium confidence">
            <a:extLst>
              <a:ext uri="{FF2B5EF4-FFF2-40B4-BE49-F238E27FC236}">
                <a16:creationId xmlns:a16="http://schemas.microsoft.com/office/drawing/2014/main" id="{1B235946-A20D-4AED-8E11-BBCD65D232A6}"/>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5125"/>
          <a:stretch/>
        </p:blipFill>
        <p:spPr>
          <a:xfrm>
            <a:off x="7563575" y="3605695"/>
            <a:ext cx="4628425" cy="3252305"/>
          </a:xfrm>
          <a:prstGeom prst="rect">
            <a:avLst/>
          </a:prstGeom>
        </p:spPr>
      </p:pic>
    </p:spTree>
    <p:extLst>
      <p:ext uri="{BB962C8B-B14F-4D97-AF65-F5344CB8AC3E}">
        <p14:creationId xmlns:p14="http://schemas.microsoft.com/office/powerpoint/2010/main" val="137968084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bg bwMode="gray">
      <p:bgPr>
        <a:solidFill>
          <a:schemeClr val="tx1"/>
        </a:solidFill>
        <a:effectLst/>
      </p:bgPr>
    </p:bg>
    <p:spTree>
      <p:nvGrpSpPr>
        <p:cNvPr id="1" name=""/>
        <p:cNvGrpSpPr/>
        <p:nvPr/>
      </p:nvGrpSpPr>
      <p:grpSpPr>
        <a:xfrm>
          <a:off x="0" y="0"/>
          <a:ext cx="0" cy="0"/>
          <a:chOff x="0" y="0"/>
          <a:chExt cx="0" cy="0"/>
        </a:xfrm>
      </p:grpSpPr>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463296" y="6365848"/>
            <a:ext cx="4446269" cy="273050"/>
          </a:xfrm>
          <a:prstGeom prst="rect">
            <a:avLst/>
          </a:prstGeom>
        </p:spPr>
        <p:txBody>
          <a:bodyPr anchor="t">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27" name="Group 26">
            <a:extLst>
              <a:ext uri="{FF2B5EF4-FFF2-40B4-BE49-F238E27FC236}">
                <a16:creationId xmlns:a16="http://schemas.microsoft.com/office/drawing/2014/main" id="{B6F50CF5-77BF-459B-9A79-3C4CC22A0F3A}"/>
              </a:ext>
            </a:extLst>
          </p:cNvPr>
          <p:cNvGrpSpPr/>
          <p:nvPr userDrawn="1"/>
        </p:nvGrpSpPr>
        <p:grpSpPr>
          <a:xfrm>
            <a:off x="463296" y="341312"/>
            <a:ext cx="1819656" cy="347472"/>
            <a:chOff x="398463" y="404813"/>
            <a:chExt cx="1627187" cy="307976"/>
          </a:xfrm>
          <a:solidFill>
            <a:schemeClr val="bg1"/>
          </a:solidFill>
        </p:grpSpPr>
        <p:sp>
          <p:nvSpPr>
            <p:cNvPr id="28" name="Oval 5">
              <a:extLst>
                <a:ext uri="{FF2B5EF4-FFF2-40B4-BE49-F238E27FC236}">
                  <a16:creationId xmlns:a16="http://schemas.microsoft.com/office/drawing/2014/main" id="{E9128BED-07B9-451E-B858-7CC1141471B6}"/>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9" name="Freeform 6">
              <a:extLst>
                <a:ext uri="{FF2B5EF4-FFF2-40B4-BE49-F238E27FC236}">
                  <a16:creationId xmlns:a16="http://schemas.microsoft.com/office/drawing/2014/main" id="{C68196BA-7D11-4539-BDF9-983E22D34232}"/>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4" name="Rectangle 7">
              <a:extLst>
                <a:ext uri="{FF2B5EF4-FFF2-40B4-BE49-F238E27FC236}">
                  <a16:creationId xmlns:a16="http://schemas.microsoft.com/office/drawing/2014/main" id="{42AF1C77-6287-4499-B04A-87B27165DE90}"/>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5" name="Freeform 8">
              <a:extLst>
                <a:ext uri="{FF2B5EF4-FFF2-40B4-BE49-F238E27FC236}">
                  <a16:creationId xmlns:a16="http://schemas.microsoft.com/office/drawing/2014/main" id="{25579AED-BEB3-43B3-8ED1-4F00DD4BD00F}"/>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6" name="Rectangle 9">
              <a:extLst>
                <a:ext uri="{FF2B5EF4-FFF2-40B4-BE49-F238E27FC236}">
                  <a16:creationId xmlns:a16="http://schemas.microsoft.com/office/drawing/2014/main" id="{E45E9D0B-F5C0-4893-92F0-D69A666C1B0B}"/>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7" name="Rectangle 10">
              <a:extLst>
                <a:ext uri="{FF2B5EF4-FFF2-40B4-BE49-F238E27FC236}">
                  <a16:creationId xmlns:a16="http://schemas.microsoft.com/office/drawing/2014/main" id="{DE5C210F-0B06-4949-8E4D-64301D93E9D9}"/>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8" name="Freeform 11">
              <a:extLst>
                <a:ext uri="{FF2B5EF4-FFF2-40B4-BE49-F238E27FC236}">
                  <a16:creationId xmlns:a16="http://schemas.microsoft.com/office/drawing/2014/main" id="{F24B8B3C-D0AE-4485-8A30-2C7813EFDEE1}"/>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9" name="Freeform 12">
              <a:extLst>
                <a:ext uri="{FF2B5EF4-FFF2-40B4-BE49-F238E27FC236}">
                  <a16:creationId xmlns:a16="http://schemas.microsoft.com/office/drawing/2014/main" id="{0DD172EE-B893-46D5-9A64-6715E431296D}"/>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50" name="Freeform 13">
              <a:extLst>
                <a:ext uri="{FF2B5EF4-FFF2-40B4-BE49-F238E27FC236}">
                  <a16:creationId xmlns:a16="http://schemas.microsoft.com/office/drawing/2014/main" id="{41641FDD-35E1-4F42-B99C-FFA6812569B0}"/>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51" name="Freeform 14">
              <a:extLst>
                <a:ext uri="{FF2B5EF4-FFF2-40B4-BE49-F238E27FC236}">
                  <a16:creationId xmlns:a16="http://schemas.microsoft.com/office/drawing/2014/main" id="{DFE30DEA-FA20-4812-875C-D70A3CA3F5F2}"/>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grpSp>
      <p:sp>
        <p:nvSpPr>
          <p:cNvPr id="53" name="Title 1">
            <a:extLst>
              <a:ext uri="{FF2B5EF4-FFF2-40B4-BE49-F238E27FC236}">
                <a16:creationId xmlns:a16="http://schemas.microsoft.com/office/drawing/2014/main" id="{647FBB06-57A1-478F-8BCE-57D05265516A}"/>
              </a:ext>
            </a:extLst>
          </p:cNvPr>
          <p:cNvSpPr>
            <a:spLocks noGrp="1"/>
          </p:cNvSpPr>
          <p:nvPr>
            <p:ph type="ctrTitle"/>
          </p:nvPr>
        </p:nvSpPr>
        <p:spPr bwMode="gray">
          <a:xfrm>
            <a:off x="463296" y="5186209"/>
            <a:ext cx="4446269"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17" name="Picture Placeholder 8">
            <a:extLst>
              <a:ext uri="{FF2B5EF4-FFF2-40B4-BE49-F238E27FC236}">
                <a16:creationId xmlns:a16="http://schemas.microsoft.com/office/drawing/2014/main" id="{AA5D9D6B-8AE5-40BD-B06B-DB5F7F3841FC}"/>
              </a:ext>
            </a:extLst>
          </p:cNvPr>
          <p:cNvSpPr>
            <a:spLocks noGrp="1"/>
          </p:cNvSpPr>
          <p:nvPr>
            <p:ph type="pic" sz="quarter" idx="11"/>
          </p:nvPr>
        </p:nvSpPr>
        <p:spPr>
          <a:xfrm>
            <a:off x="3316942" y="688848"/>
            <a:ext cx="5562600" cy="5556504"/>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3029870711"/>
      </p:ext>
    </p:extLst>
  </p:cSld>
  <p:clrMapOvr>
    <a:masterClrMapping/>
  </p:clrMapOvr>
  <p:transition>
    <p:fade/>
  </p:transition>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age Image">
    <p:bg bwMode="gray">
      <p:bgPr>
        <a:solidFill>
          <a:schemeClr val="tx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EF77F0F-DE6A-48C9-92BD-013174DD643C}"/>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a:t>Click icon to add picture</a:t>
            </a:r>
          </a:p>
        </p:txBody>
      </p:sp>
      <p:sp>
        <p:nvSpPr>
          <p:cNvPr id="28" name="Text Placeholder 4">
            <a:extLst>
              <a:ext uri="{FF2B5EF4-FFF2-40B4-BE49-F238E27FC236}">
                <a16:creationId xmlns:a16="http://schemas.microsoft.com/office/drawing/2014/main" id="{7843742C-26CB-411F-8564-50309241988E}"/>
              </a:ext>
            </a:extLst>
          </p:cNvPr>
          <p:cNvSpPr>
            <a:spLocks noGrp="1"/>
          </p:cNvSpPr>
          <p:nvPr>
            <p:ph type="body" sz="quarter" idx="10"/>
          </p:nvPr>
        </p:nvSpPr>
        <p:spPr>
          <a:xfrm>
            <a:off x="463296" y="6364224"/>
            <a:ext cx="4446269" cy="273050"/>
          </a:xfrm>
          <a:prstGeom prst="rect">
            <a:avLst/>
          </a:prstGeom>
        </p:spPr>
        <p:txBody>
          <a:bodyPr anchor="t">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29" name="Title 1">
            <a:extLst>
              <a:ext uri="{FF2B5EF4-FFF2-40B4-BE49-F238E27FC236}">
                <a16:creationId xmlns:a16="http://schemas.microsoft.com/office/drawing/2014/main" id="{A7C729B7-24CD-4887-BCB2-9B9E69736AAE}"/>
              </a:ext>
            </a:extLst>
          </p:cNvPr>
          <p:cNvSpPr>
            <a:spLocks noGrp="1"/>
          </p:cNvSpPr>
          <p:nvPr>
            <p:ph type="ctrTitle"/>
          </p:nvPr>
        </p:nvSpPr>
        <p:spPr bwMode="gray">
          <a:xfrm>
            <a:off x="463296" y="5186209"/>
            <a:ext cx="4446269"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cxnSp>
        <p:nvCxnSpPr>
          <p:cNvPr id="5" name="Straight Connector 4">
            <a:extLst>
              <a:ext uri="{FF2B5EF4-FFF2-40B4-BE49-F238E27FC236}">
                <a16:creationId xmlns:a16="http://schemas.microsoft.com/office/drawing/2014/main" id="{CB5451A9-3E6A-4737-92D0-C9DAA534DA04}"/>
              </a:ext>
            </a:extLst>
          </p:cNvPr>
          <p:cNvCxnSpPr/>
          <p:nvPr userDrawn="1"/>
        </p:nvCxnSpPr>
        <p:spPr>
          <a:xfrm flipV="1">
            <a:off x="0" y="0"/>
            <a:ext cx="12192000" cy="6858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A2ADDA35-0590-4771-9879-88CE0238551F}"/>
              </a:ext>
            </a:extLst>
          </p:cNvPr>
          <p:cNvGrpSpPr/>
          <p:nvPr userDrawn="1"/>
        </p:nvGrpSpPr>
        <p:grpSpPr>
          <a:xfrm>
            <a:off x="463296" y="341312"/>
            <a:ext cx="1819656" cy="347472"/>
            <a:chOff x="398463" y="404813"/>
            <a:chExt cx="1627187" cy="307976"/>
          </a:xfrm>
          <a:solidFill>
            <a:schemeClr val="bg1"/>
          </a:solidFill>
        </p:grpSpPr>
        <p:sp>
          <p:nvSpPr>
            <p:cNvPr id="19" name="Oval 5">
              <a:extLst>
                <a:ext uri="{FF2B5EF4-FFF2-40B4-BE49-F238E27FC236}">
                  <a16:creationId xmlns:a16="http://schemas.microsoft.com/office/drawing/2014/main" id="{3FD17B1A-A918-439D-AFAD-ECE9421735FC}"/>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0" name="Freeform 6">
              <a:extLst>
                <a:ext uri="{FF2B5EF4-FFF2-40B4-BE49-F238E27FC236}">
                  <a16:creationId xmlns:a16="http://schemas.microsoft.com/office/drawing/2014/main" id="{79359716-9ACF-4041-A7F0-2E04E36D8614}"/>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1" name="Rectangle 7">
              <a:extLst>
                <a:ext uri="{FF2B5EF4-FFF2-40B4-BE49-F238E27FC236}">
                  <a16:creationId xmlns:a16="http://schemas.microsoft.com/office/drawing/2014/main" id="{EE3C6AB2-FF26-4D74-983F-E8C9540B703E}"/>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2" name="Freeform 8">
              <a:extLst>
                <a:ext uri="{FF2B5EF4-FFF2-40B4-BE49-F238E27FC236}">
                  <a16:creationId xmlns:a16="http://schemas.microsoft.com/office/drawing/2014/main" id="{B600C838-AB18-404F-AF64-5BE6309AC231}"/>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3" name="Rectangle 9">
              <a:extLst>
                <a:ext uri="{FF2B5EF4-FFF2-40B4-BE49-F238E27FC236}">
                  <a16:creationId xmlns:a16="http://schemas.microsoft.com/office/drawing/2014/main" id="{37EF79B8-3321-4A68-A438-F7CA9AB20D0A}"/>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4" name="Rectangle 10">
              <a:extLst>
                <a:ext uri="{FF2B5EF4-FFF2-40B4-BE49-F238E27FC236}">
                  <a16:creationId xmlns:a16="http://schemas.microsoft.com/office/drawing/2014/main" id="{9EB266B0-2723-40E9-BD24-9B88F113710A}"/>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5" name="Freeform 11">
              <a:extLst>
                <a:ext uri="{FF2B5EF4-FFF2-40B4-BE49-F238E27FC236}">
                  <a16:creationId xmlns:a16="http://schemas.microsoft.com/office/drawing/2014/main" id="{90C5C28F-BB95-44AD-9700-55D9AE2BE2B7}"/>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6" name="Freeform 12">
              <a:extLst>
                <a:ext uri="{FF2B5EF4-FFF2-40B4-BE49-F238E27FC236}">
                  <a16:creationId xmlns:a16="http://schemas.microsoft.com/office/drawing/2014/main" id="{42500885-66FF-4752-A3E1-7C0FA9778A82}"/>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7" name="Freeform 13">
              <a:extLst>
                <a:ext uri="{FF2B5EF4-FFF2-40B4-BE49-F238E27FC236}">
                  <a16:creationId xmlns:a16="http://schemas.microsoft.com/office/drawing/2014/main" id="{165DB8AE-A24F-4086-963B-1C7F379D2166}"/>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1" name="Freeform 14">
              <a:extLst>
                <a:ext uri="{FF2B5EF4-FFF2-40B4-BE49-F238E27FC236}">
                  <a16:creationId xmlns:a16="http://schemas.microsoft.com/office/drawing/2014/main" id="{282083A4-2C11-43E4-9516-9622E1E74D98}"/>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grpSp>
    </p:spTree>
    <p:extLst>
      <p:ext uri="{BB962C8B-B14F-4D97-AF65-F5344CB8AC3E}">
        <p14:creationId xmlns:p14="http://schemas.microsoft.com/office/powerpoint/2010/main" val="3305224097"/>
      </p:ext>
    </p:extLst>
  </p:cSld>
  <p:clrMapOvr>
    <a:masterClrMapping/>
  </p:clrMapOvr>
  <p:transition>
    <p:fade/>
  </p:transition>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with text">
    <p:bg bwMode="gray">
      <p:bgPr>
        <a:solidFill>
          <a:schemeClr val="bg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8B9DDECB-90E6-4132-BCD8-24EBC3764DB9}"/>
              </a:ext>
            </a:extLst>
          </p:cNvPr>
          <p:cNvSpPr>
            <a:spLocks noGrp="1"/>
          </p:cNvSpPr>
          <p:nvPr>
            <p:ph type="pic" sz="quarter" idx="11"/>
          </p:nvPr>
        </p:nvSpPr>
        <p:spPr>
          <a:xfrm>
            <a:off x="3724289" y="688848"/>
            <a:ext cx="5562600" cy="5556504"/>
          </a:xfrm>
          <a:prstGeom prst="rect">
            <a:avLst/>
          </a:prstGeom>
        </p:spPr>
        <p:txBody>
          <a:bodyPr/>
          <a:lstStyle/>
          <a:p>
            <a:r>
              <a:rPr lang="en-US" noProof="0"/>
              <a:t>Click icon to add picture</a:t>
            </a:r>
          </a:p>
        </p:txBody>
      </p:sp>
      <p:grpSp>
        <p:nvGrpSpPr>
          <p:cNvPr id="18" name="Group 17">
            <a:extLst>
              <a:ext uri="{FF2B5EF4-FFF2-40B4-BE49-F238E27FC236}">
                <a16:creationId xmlns:a16="http://schemas.microsoft.com/office/drawing/2014/main" id="{C68220B9-53D3-434F-999D-90F07DAA2325}"/>
              </a:ext>
            </a:extLst>
          </p:cNvPr>
          <p:cNvGrpSpPr>
            <a:grpSpLocks noChangeAspect="1"/>
          </p:cNvGrpSpPr>
          <p:nvPr userDrawn="1"/>
        </p:nvGrpSpPr>
        <p:grpSpPr>
          <a:xfrm>
            <a:off x="460541" y="344137"/>
            <a:ext cx="1819109" cy="345828"/>
            <a:chOff x="398463" y="404813"/>
            <a:chExt cx="1627187" cy="307976"/>
          </a:xfrm>
          <a:solidFill>
            <a:schemeClr val="tx1"/>
          </a:solidFill>
        </p:grpSpPr>
        <p:sp>
          <p:nvSpPr>
            <p:cNvPr id="19" name="Oval 5">
              <a:extLst>
                <a:ext uri="{FF2B5EF4-FFF2-40B4-BE49-F238E27FC236}">
                  <a16:creationId xmlns:a16="http://schemas.microsoft.com/office/drawing/2014/main" id="{8B229135-140E-4C82-9088-DB80D93F74F4}"/>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0" name="Freeform 6">
              <a:extLst>
                <a:ext uri="{FF2B5EF4-FFF2-40B4-BE49-F238E27FC236}">
                  <a16:creationId xmlns:a16="http://schemas.microsoft.com/office/drawing/2014/main" id="{C0B69BD4-36A4-4DB1-B5FD-89FB06A52E69}"/>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1" name="Rectangle 7">
              <a:extLst>
                <a:ext uri="{FF2B5EF4-FFF2-40B4-BE49-F238E27FC236}">
                  <a16:creationId xmlns:a16="http://schemas.microsoft.com/office/drawing/2014/main" id="{49F4DC4F-9DBA-44B7-B892-0083CA88927E}"/>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2" name="Freeform 8">
              <a:extLst>
                <a:ext uri="{FF2B5EF4-FFF2-40B4-BE49-F238E27FC236}">
                  <a16:creationId xmlns:a16="http://schemas.microsoft.com/office/drawing/2014/main" id="{67D5F0A5-5E6C-4963-9090-4DAF5F01D2A3}"/>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3" name="Rectangle 9">
              <a:extLst>
                <a:ext uri="{FF2B5EF4-FFF2-40B4-BE49-F238E27FC236}">
                  <a16:creationId xmlns:a16="http://schemas.microsoft.com/office/drawing/2014/main" id="{22C7545E-5780-4586-9808-699BCCFD7CE9}"/>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4" name="Rectangle 10">
              <a:extLst>
                <a:ext uri="{FF2B5EF4-FFF2-40B4-BE49-F238E27FC236}">
                  <a16:creationId xmlns:a16="http://schemas.microsoft.com/office/drawing/2014/main" id="{489CD93F-3551-40B6-A00B-6CC2A8F5F4EE}"/>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5" name="Freeform 11">
              <a:extLst>
                <a:ext uri="{FF2B5EF4-FFF2-40B4-BE49-F238E27FC236}">
                  <a16:creationId xmlns:a16="http://schemas.microsoft.com/office/drawing/2014/main" id="{B6557C16-D6D6-4B71-81E6-ADCF6CEB19B7}"/>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6" name="Freeform 12">
              <a:extLst>
                <a:ext uri="{FF2B5EF4-FFF2-40B4-BE49-F238E27FC236}">
                  <a16:creationId xmlns:a16="http://schemas.microsoft.com/office/drawing/2014/main" id="{E187CACC-821A-4265-91F5-84823A98F3C5}"/>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9" name="Freeform 13">
              <a:extLst>
                <a:ext uri="{FF2B5EF4-FFF2-40B4-BE49-F238E27FC236}">
                  <a16:creationId xmlns:a16="http://schemas.microsoft.com/office/drawing/2014/main" id="{31AAFBBA-1DE2-4D95-9B71-B343B1065043}"/>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40" name="Freeform 14">
              <a:extLst>
                <a:ext uri="{FF2B5EF4-FFF2-40B4-BE49-F238E27FC236}">
                  <a16:creationId xmlns:a16="http://schemas.microsoft.com/office/drawing/2014/main" id="{D7679E8F-E1FF-41C4-93DF-F6A97D92D117}"/>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grpSp>
      <p:sp>
        <p:nvSpPr>
          <p:cNvPr id="41" name="Title 1">
            <a:extLst>
              <a:ext uri="{FF2B5EF4-FFF2-40B4-BE49-F238E27FC236}">
                <a16:creationId xmlns:a16="http://schemas.microsoft.com/office/drawing/2014/main" id="{70F15D73-40F4-4F95-9E2A-7A67F615DB4A}"/>
              </a:ext>
            </a:extLst>
          </p:cNvPr>
          <p:cNvSpPr>
            <a:spLocks noGrp="1"/>
          </p:cNvSpPr>
          <p:nvPr>
            <p:ph type="ctrTitle"/>
          </p:nvPr>
        </p:nvSpPr>
        <p:spPr bwMode="gray">
          <a:xfrm>
            <a:off x="457201" y="5186209"/>
            <a:ext cx="4490721"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44" name="Text Placeholder 4">
            <a:extLst>
              <a:ext uri="{FF2B5EF4-FFF2-40B4-BE49-F238E27FC236}">
                <a16:creationId xmlns:a16="http://schemas.microsoft.com/office/drawing/2014/main" id="{E65ED79E-D6FD-4D90-9073-C8776CB6AD10}"/>
              </a:ext>
            </a:extLst>
          </p:cNvPr>
          <p:cNvSpPr>
            <a:spLocks noGrp="1"/>
          </p:cNvSpPr>
          <p:nvPr>
            <p:ph type="body" sz="quarter" idx="10"/>
          </p:nvPr>
        </p:nvSpPr>
        <p:spPr>
          <a:xfrm>
            <a:off x="457201" y="6365848"/>
            <a:ext cx="4490721" cy="273050"/>
          </a:xfrm>
          <a:prstGeom prst="rect">
            <a:avLst/>
          </a:prstGeom>
        </p:spPr>
        <p:txBody>
          <a:bodyPr anchor="t">
            <a:noAutofit/>
          </a:bodyPr>
          <a:lstStyle>
            <a:lvl1pPr>
              <a:spcAft>
                <a:spcPts val="0"/>
              </a:spcAft>
              <a:defRPr sz="1400"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244695262"/>
      </p:ext>
    </p:extLst>
  </p:cSld>
  <p:clrMapOvr>
    <a:masterClrMapping/>
  </p:clrMapOvr>
  <p:transition>
    <p:fade/>
  </p:transition>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ivider - Deloitt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3296" y="1724001"/>
            <a:ext cx="11271504" cy="1592403"/>
          </a:xfrm>
          <a:prstGeom prst="rect">
            <a:avLst/>
          </a:prstGeom>
        </p:spPr>
        <p:txBody>
          <a:bodyPr anchor="b"/>
          <a:lstStyle>
            <a:lvl1pPr>
              <a:lnSpc>
                <a:spcPct val="95000"/>
              </a:lnSpc>
              <a:defRPr sz="3600" b="1">
                <a:solidFill>
                  <a:schemeClr val="tx1"/>
                </a:solidFill>
                <a:latin typeface="+mj-lt"/>
                <a:ea typeface="Open Sans" panose="020B0606030504020204" pitchFamily="34" charset="0"/>
                <a:cs typeface="Calibri" panose="020F050202020403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3296" y="3471532"/>
            <a:ext cx="11271504" cy="1566532"/>
          </a:xfrm>
        </p:spPr>
        <p:txBody>
          <a:bodyPr lIns="0" tIns="0" rIns="0" bIns="0">
            <a:noAutofit/>
          </a:bodyPr>
          <a:lstStyle>
            <a:lvl1pPr marL="0" indent="0">
              <a:lnSpc>
                <a:spcPct val="95000"/>
              </a:lnSpc>
              <a:spcAft>
                <a:spcPts val="0"/>
              </a:spcAft>
              <a:buNone/>
              <a:defRPr sz="3600">
                <a:solidFill>
                  <a:schemeClr val="tx1"/>
                </a:solidFill>
                <a:latin typeface="+mn-lt"/>
                <a:cs typeface="Calibri" panose="020F050202020403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4282582787"/>
      </p:ext>
    </p:extLst>
  </p:cSld>
  <p:clrMapOvr>
    <a:masterClrMapping/>
  </p:clrMapOvr>
  <p:transition>
    <p:fade/>
  </p:transition>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Divider - Deloitte green accent 4">
    <p:bg bwMode="gray">
      <p:bgPr>
        <a:solidFill>
          <a:schemeClr val="accent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1" y="1726936"/>
            <a:ext cx="11264900"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901" y="3474720"/>
            <a:ext cx="11264900"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14" name="TextBox 13">
            <a:extLst>
              <a:ext uri="{FF2B5EF4-FFF2-40B4-BE49-F238E27FC236}">
                <a16:creationId xmlns:a16="http://schemas.microsoft.com/office/drawing/2014/main" id="{72A5EC33-1574-4E3A-89DA-3EC00A69C870}"/>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
        <p:nvSpPr>
          <p:cNvPr id="7" name="Copyright">
            <a:extLst>
              <a:ext uri="{FF2B5EF4-FFF2-40B4-BE49-F238E27FC236}">
                <a16:creationId xmlns:a16="http://schemas.microsoft.com/office/drawing/2014/main" id="{3498D952-DA12-419A-A139-5C5DB19AB3B0}"/>
              </a:ext>
            </a:extLst>
          </p:cNvPr>
          <p:cNvSpPr txBox="1"/>
          <p:nvPr userDrawn="1"/>
        </p:nvSpPr>
        <p:spPr>
          <a:xfrm>
            <a:off x="469900" y="6477000"/>
            <a:ext cx="5355167" cy="100027"/>
          </a:xfrm>
          <a:prstGeom prst="rect">
            <a:avLst/>
          </a:prstGeom>
          <a:noFill/>
        </p:spPr>
        <p:txBody>
          <a:bodyPr vert="horz" wrap="square" lIns="0" tIns="0" rIns="0" bIns="0" rtlCol="0" anchor="t">
            <a:noAutofit/>
          </a:bodyPr>
          <a:lstStyle/>
          <a:p>
            <a:pPr marL="0" indent="0" algn="l" defTabSz="1219170" rtl="0" eaLnBrk="1" latinLnBrk="0" hangingPunct="1">
              <a:spcBef>
                <a:spcPts val="800"/>
              </a:spcBef>
              <a:buSzPct val="100000"/>
              <a:buFont typeface="Arial"/>
              <a:buNone/>
            </a:pPr>
            <a:r>
              <a:rPr lang="en-US" sz="650" b="0" noProof="0">
                <a:solidFill>
                  <a:schemeClr val="bg1"/>
                </a:solidFill>
                <a:latin typeface="+mn-lt"/>
              </a:rPr>
              <a:t>Copyright © 2023 Deloitte Development LLC. All rights reserved.</a:t>
            </a:r>
          </a:p>
        </p:txBody>
      </p:sp>
      <p:sp>
        <p:nvSpPr>
          <p:cNvPr id="9" name="CaseCode">
            <a:extLst>
              <a:ext uri="{FF2B5EF4-FFF2-40B4-BE49-F238E27FC236}">
                <a16:creationId xmlns:a16="http://schemas.microsoft.com/office/drawing/2014/main" id="{B2BDD876-741C-403F-89F5-BC706AFDD934}"/>
              </a:ext>
            </a:extLst>
          </p:cNvPr>
          <p:cNvSpPr txBox="1"/>
          <p:nvPr userDrawn="1"/>
        </p:nvSpPr>
        <p:spPr>
          <a:xfrm>
            <a:off x="6336000" y="6479151"/>
            <a:ext cx="4896560" cy="123111"/>
          </a:xfrm>
          <a:prstGeom prst="rect">
            <a:avLst/>
          </a:prstGeom>
          <a:noFill/>
        </p:spPr>
        <p:txBody>
          <a:bodyPr wrap="square" lIns="0" tIns="0" rIns="0" bIns="0" rtlCol="0">
            <a:spAutoFit/>
          </a:bodyPr>
          <a:lstStyle/>
          <a:p>
            <a:pPr algn="r">
              <a:buSzPct val="100000"/>
              <a:buFont typeface="Arial"/>
              <a:buNone/>
            </a:pPr>
            <a:r>
              <a:rPr lang="en-US" sz="800" kern="1200">
                <a:solidFill>
                  <a:schemeClr val="bg1">
                    <a:lumMod val="50000"/>
                  </a:schemeClr>
                </a:solidFill>
                <a:latin typeface="Open Sans" charset="0"/>
                <a:ea typeface="Open Sans" charset="0"/>
                <a:cs typeface="Open Sans" charset="0"/>
              </a:rPr>
              <a:t>AI Strategic Growth Offering</a:t>
            </a:r>
          </a:p>
        </p:txBody>
      </p:sp>
    </p:spTree>
    <p:extLst>
      <p:ext uri="{BB962C8B-B14F-4D97-AF65-F5344CB8AC3E}">
        <p14:creationId xmlns:p14="http://schemas.microsoft.com/office/powerpoint/2010/main" val="1296428604"/>
      </p:ext>
    </p:extLst>
  </p:cSld>
  <p:clrMapOvr>
    <a:masterClrMapping/>
  </p:clrMapOvr>
  <p:transition>
    <p:fade/>
  </p:transition>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Divider - Deloitte black">
    <p:bg bwMode="gray">
      <p:bgPr>
        <a:solidFill>
          <a:schemeClr val="tx1"/>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1" y="1728217"/>
            <a:ext cx="11264900"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901" y="3474720"/>
            <a:ext cx="11264900"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13" name="Copyright">
            <a:extLst>
              <a:ext uri="{FF2B5EF4-FFF2-40B4-BE49-F238E27FC236}">
                <a16:creationId xmlns:a16="http://schemas.microsoft.com/office/drawing/2014/main" id="{1DC4A35C-6E5F-4D1C-8973-1C29CBAF765E}"/>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4" name="CaseCode">
            <a:extLst>
              <a:ext uri="{FF2B5EF4-FFF2-40B4-BE49-F238E27FC236}">
                <a16:creationId xmlns:a16="http://schemas.microsoft.com/office/drawing/2014/main" id="{5B6818A1-3235-4413-9665-6D922B35C666}"/>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5" name="TextBox 14">
            <a:extLst>
              <a:ext uri="{FF2B5EF4-FFF2-40B4-BE49-F238E27FC236}">
                <a16:creationId xmlns:a16="http://schemas.microsoft.com/office/drawing/2014/main" id="{CA87CE22-99C8-4AA1-B80A-420B68B7E283}"/>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75201899"/>
      </p:ext>
    </p:extLst>
  </p:cSld>
  <p:clrMapOvr>
    <a:masterClrMapping/>
  </p:clrMapOvr>
  <p:transition>
    <p:fade/>
  </p:transition>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accent 1">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3296" y="1728217"/>
            <a:ext cx="11271504"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3296" y="3474720"/>
            <a:ext cx="11271504"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10" name="Copyright">
            <a:extLst>
              <a:ext uri="{FF2B5EF4-FFF2-40B4-BE49-F238E27FC236}">
                <a16:creationId xmlns:a16="http://schemas.microsoft.com/office/drawing/2014/main" id="{04AF6108-47E9-489A-A28A-88A6C754FB38}"/>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1" name="CaseCode">
            <a:extLst>
              <a:ext uri="{FF2B5EF4-FFF2-40B4-BE49-F238E27FC236}">
                <a16:creationId xmlns:a16="http://schemas.microsoft.com/office/drawing/2014/main" id="{8980A458-ABD9-40B8-8C0D-269072CDB94F}"/>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2" name="TextBox 11">
            <a:extLst>
              <a:ext uri="{FF2B5EF4-FFF2-40B4-BE49-F238E27FC236}">
                <a16:creationId xmlns:a16="http://schemas.microsoft.com/office/drawing/2014/main" id="{071386E3-7822-4155-91DC-3E38D96ED6CE}"/>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81385924"/>
      </p:ext>
    </p:extLst>
  </p:cSld>
  <p:clrMapOvr>
    <a:masterClrMapping/>
  </p:clrMapOvr>
  <p:transition>
    <p:fade/>
  </p:transition>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accent 2">
    <p:bg bwMode="gray">
      <p:bgPr>
        <a:solidFill>
          <a:schemeClr val="accent2"/>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3296" y="1728217"/>
            <a:ext cx="11227056"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3296" y="3474720"/>
            <a:ext cx="11227056"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10" name="Copyright">
            <a:extLst>
              <a:ext uri="{FF2B5EF4-FFF2-40B4-BE49-F238E27FC236}">
                <a16:creationId xmlns:a16="http://schemas.microsoft.com/office/drawing/2014/main" id="{484F29FA-0A46-4792-A45E-5DE1B223E09B}"/>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1" name="CaseCode">
            <a:extLst>
              <a:ext uri="{FF2B5EF4-FFF2-40B4-BE49-F238E27FC236}">
                <a16:creationId xmlns:a16="http://schemas.microsoft.com/office/drawing/2014/main" id="{12BDD3ED-029E-4AC9-80CA-D3A2FBE9A5AF}"/>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2" name="TextBox 11">
            <a:extLst>
              <a:ext uri="{FF2B5EF4-FFF2-40B4-BE49-F238E27FC236}">
                <a16:creationId xmlns:a16="http://schemas.microsoft.com/office/drawing/2014/main" id="{A6895299-9295-492F-8C31-9744F3FB7A06}"/>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86353082"/>
      </p:ext>
    </p:extLst>
  </p:cSld>
  <p:clrMapOvr>
    <a:masterClrMapping/>
  </p:clrMapOvr>
  <p:transition>
    <p:fade/>
  </p:transition>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accent 3">
    <p:bg bwMode="gray">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3296" y="1728217"/>
            <a:ext cx="11227056"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3296" y="3474720"/>
            <a:ext cx="11227056"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7" name="Copyright">
            <a:extLst>
              <a:ext uri="{FF2B5EF4-FFF2-40B4-BE49-F238E27FC236}">
                <a16:creationId xmlns:a16="http://schemas.microsoft.com/office/drawing/2014/main" id="{EC93E963-CFD3-43A9-AE1B-F08B522B4130}"/>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8" name="CaseCode">
            <a:extLst>
              <a:ext uri="{FF2B5EF4-FFF2-40B4-BE49-F238E27FC236}">
                <a16:creationId xmlns:a16="http://schemas.microsoft.com/office/drawing/2014/main" id="{791BE9BD-85F6-497E-A8D6-CBFF87927B15}"/>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9" name="TextBox 8">
            <a:extLst>
              <a:ext uri="{FF2B5EF4-FFF2-40B4-BE49-F238E27FC236}">
                <a16:creationId xmlns:a16="http://schemas.microsoft.com/office/drawing/2014/main" id="{AB538D13-8CB9-4EE1-BCA9-24557BC4F2B2}"/>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54299244"/>
      </p:ext>
    </p:extLst>
  </p:cSld>
  <p:clrMapOvr>
    <a:masterClrMapping/>
  </p:clrMapOvr>
  <p:transition>
    <p:fade/>
  </p:transition>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Key statement green accent 2">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3297" y="1714500"/>
            <a:ext cx="9323916" cy="4648200"/>
          </a:xfrm>
          <a:prstGeom prst="rect">
            <a:avLst/>
          </a:prstGeom>
        </p:spPr>
        <p:txBody>
          <a:bodyPr>
            <a:noAutofit/>
          </a:bodyPr>
          <a:lstStyle>
            <a:lvl1pPr>
              <a:spcBef>
                <a:spcPts val="3600"/>
              </a:spcBef>
              <a:defRPr sz="3600">
                <a:solidFill>
                  <a:schemeClr val="bg1"/>
                </a:solidFill>
              </a:defRPr>
            </a:lvl1pPr>
            <a:lvl2pPr marL="457189" indent="-457189">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
        <p:nvSpPr>
          <p:cNvPr id="9" name="Copyright">
            <a:extLst>
              <a:ext uri="{FF2B5EF4-FFF2-40B4-BE49-F238E27FC236}">
                <a16:creationId xmlns:a16="http://schemas.microsoft.com/office/drawing/2014/main" id="{08E5BA7E-93C2-43A2-9267-44AEA65B95C5}"/>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0" name="CaseCode">
            <a:extLst>
              <a:ext uri="{FF2B5EF4-FFF2-40B4-BE49-F238E27FC236}">
                <a16:creationId xmlns:a16="http://schemas.microsoft.com/office/drawing/2014/main" id="{015C4658-A753-4EFC-B4C9-8CC1413F742B}"/>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1" name="TextBox 10">
            <a:extLst>
              <a:ext uri="{FF2B5EF4-FFF2-40B4-BE49-F238E27FC236}">
                <a16:creationId xmlns:a16="http://schemas.microsoft.com/office/drawing/2014/main" id="{DEC3538D-DEF3-427C-A22B-D6DED4B4F939}"/>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9698324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3W">
    <p:spTree>
      <p:nvGrpSpPr>
        <p:cNvPr id="1" name=""/>
        <p:cNvGrpSpPr/>
        <p:nvPr/>
      </p:nvGrpSpPr>
      <p:grpSpPr>
        <a:xfrm>
          <a:off x="0" y="0"/>
          <a:ext cx="0" cy="0"/>
          <a:chOff x="0" y="0"/>
          <a:chExt cx="0" cy="0"/>
        </a:xfrm>
      </p:grpSpPr>
      <p:pic>
        <p:nvPicPr>
          <p:cNvPr id="45" name="Picture 44" descr="Shape, circle&#10;&#10;Description automatically generated">
            <a:extLst>
              <a:ext uri="{FF2B5EF4-FFF2-40B4-BE49-F238E27FC236}">
                <a16:creationId xmlns:a16="http://schemas.microsoft.com/office/drawing/2014/main" id="{A872EC1B-8A20-45EC-9207-3B77A2C9B3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sp>
        <p:nvSpPr>
          <p:cNvPr id="32" name="Text Placeholder 31">
            <a:extLst>
              <a:ext uri="{FF2B5EF4-FFF2-40B4-BE49-F238E27FC236}">
                <a16:creationId xmlns:a16="http://schemas.microsoft.com/office/drawing/2014/main" id="{199D8F16-C6DB-42F3-970B-0CEEEF1FC87A}"/>
              </a:ext>
            </a:extLst>
          </p:cNvPr>
          <p:cNvSpPr>
            <a:spLocks noGrp="1"/>
          </p:cNvSpPr>
          <p:nvPr>
            <p:ph type="body" sz="quarter" idx="14" hasCustomPrompt="1"/>
          </p:nvPr>
        </p:nvSpPr>
        <p:spPr>
          <a:xfrm>
            <a:off x="469900" y="6169149"/>
            <a:ext cx="5215048" cy="273050"/>
          </a:xfrm>
          <a:prstGeom prst="rect">
            <a:avLst/>
          </a:prstGeom>
        </p:spPr>
        <p:txBody>
          <a:bodyPr lIns="0" tIns="0" rIns="0" bIns="0" anchor="ctr"/>
          <a:lstStyle>
            <a:lvl1pPr>
              <a:defRPr lang="en-US" spc="300" baseline="0" dirty="0">
                <a:solidFill>
                  <a:schemeClr val="tx1"/>
                </a:solidFill>
                <a:ea typeface="Open Sans Semibold" panose="020B0706030804020204" pitchFamily="34" charset="0"/>
              </a:defRPr>
            </a:lvl1pPr>
          </a:lstStyle>
          <a:p>
            <a:pPr lvl="0"/>
            <a:r>
              <a:rPr lang="en-US"/>
              <a:t>MONTH DAY, YEAR</a:t>
            </a:r>
          </a:p>
        </p:txBody>
      </p:sp>
      <p:sp>
        <p:nvSpPr>
          <p:cNvPr id="30" name="Text Placeholder 29">
            <a:extLst>
              <a:ext uri="{FF2B5EF4-FFF2-40B4-BE49-F238E27FC236}">
                <a16:creationId xmlns:a16="http://schemas.microsoft.com/office/drawing/2014/main" id="{15133D6D-78AE-4BBD-B69C-FE2B77AAAD35}"/>
              </a:ext>
            </a:extLst>
          </p:cNvPr>
          <p:cNvSpPr>
            <a:spLocks noGrp="1"/>
          </p:cNvSpPr>
          <p:nvPr>
            <p:ph type="body" sz="quarter" idx="13" hasCustomPrompt="1"/>
          </p:nvPr>
        </p:nvSpPr>
        <p:spPr>
          <a:xfrm>
            <a:off x="469900" y="4207991"/>
            <a:ext cx="5215048" cy="492443"/>
          </a:xfrm>
          <a:prstGeom prst="rect">
            <a:avLst/>
          </a:prstGeom>
        </p:spPr>
        <p:txBody>
          <a:bodyPr wrap="square" lIns="0" tIns="0" rIns="0" bIns="0" anchor="b">
            <a:spAutoFit/>
          </a:bodyPr>
          <a:lstStyle>
            <a:lvl1pPr>
              <a:defRPr lang="en-US" sz="3200" dirty="0">
                <a:solidFill>
                  <a:schemeClr val="tx1"/>
                </a:solidFill>
                <a:latin typeface="+mj-lt"/>
                <a:ea typeface="Open Sans Light" panose="020B0306030504020204" pitchFamily="34" charset="0"/>
                <a:cs typeface="Open Sans Light" panose="020B0306030504020204" pitchFamily="34" charset="0"/>
              </a:defRPr>
            </a:lvl1pPr>
          </a:lstStyle>
          <a:p>
            <a:pPr lvl="0"/>
            <a:r>
              <a:rPr lang="en-US"/>
              <a:t>Title</a:t>
            </a:r>
          </a:p>
        </p:txBody>
      </p:sp>
      <p:grpSp>
        <p:nvGrpSpPr>
          <p:cNvPr id="3" name="Group 2">
            <a:extLst>
              <a:ext uri="{FF2B5EF4-FFF2-40B4-BE49-F238E27FC236}">
                <a16:creationId xmlns:a16="http://schemas.microsoft.com/office/drawing/2014/main" id="{03C0D796-7FA8-432F-A098-0813C95DF1D5}"/>
              </a:ext>
            </a:extLst>
          </p:cNvPr>
          <p:cNvGrpSpPr>
            <a:grpSpLocks noChangeAspect="1"/>
          </p:cNvGrpSpPr>
          <p:nvPr/>
        </p:nvGrpSpPr>
        <p:grpSpPr>
          <a:xfrm>
            <a:off x="469887" y="457761"/>
            <a:ext cx="1998000" cy="374400"/>
            <a:chOff x="398463" y="404813"/>
            <a:chExt cx="1627187" cy="307976"/>
          </a:xfrm>
          <a:solidFill>
            <a:schemeClr val="tx1"/>
          </a:solidFill>
        </p:grpSpPr>
        <p:sp>
          <p:nvSpPr>
            <p:cNvPr id="4" name="Oval 3">
              <a:extLst>
                <a:ext uri="{FF2B5EF4-FFF2-40B4-BE49-F238E27FC236}">
                  <a16:creationId xmlns:a16="http://schemas.microsoft.com/office/drawing/2014/main" id="{C6C2B83D-0090-4DC6-AF7E-F4BAA8070BCC}"/>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 name="Freeform 6">
              <a:extLst>
                <a:ext uri="{FF2B5EF4-FFF2-40B4-BE49-F238E27FC236}">
                  <a16:creationId xmlns:a16="http://schemas.microsoft.com/office/drawing/2014/main" id="{8967D3B5-67C7-4F57-A8BF-B3B91B63A037}"/>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6" name="Rectangle 5">
              <a:extLst>
                <a:ext uri="{FF2B5EF4-FFF2-40B4-BE49-F238E27FC236}">
                  <a16:creationId xmlns:a16="http://schemas.microsoft.com/office/drawing/2014/main" id="{E1A4A3C7-A383-423E-8B7B-BEA617FA6472}"/>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7" name="Freeform 8">
              <a:extLst>
                <a:ext uri="{FF2B5EF4-FFF2-40B4-BE49-F238E27FC236}">
                  <a16:creationId xmlns:a16="http://schemas.microsoft.com/office/drawing/2014/main" id="{FDA4E129-AD41-4066-AD4D-8E7C8D33CF98}"/>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8" name="Rectangle 7">
              <a:extLst>
                <a:ext uri="{FF2B5EF4-FFF2-40B4-BE49-F238E27FC236}">
                  <a16:creationId xmlns:a16="http://schemas.microsoft.com/office/drawing/2014/main" id="{14BD82BE-4C7B-43F3-9B8B-4A8A2D10BD4A}"/>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9" name="Rectangle 8">
              <a:extLst>
                <a:ext uri="{FF2B5EF4-FFF2-40B4-BE49-F238E27FC236}">
                  <a16:creationId xmlns:a16="http://schemas.microsoft.com/office/drawing/2014/main" id="{AEB85972-D930-454C-B77B-3D32BEEBA7F4}"/>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0" name="Freeform 11">
              <a:extLst>
                <a:ext uri="{FF2B5EF4-FFF2-40B4-BE49-F238E27FC236}">
                  <a16:creationId xmlns:a16="http://schemas.microsoft.com/office/drawing/2014/main" id="{317A33B5-AC35-4F9F-9C17-7F4221BDED33}"/>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1" name="Freeform 12">
              <a:extLst>
                <a:ext uri="{FF2B5EF4-FFF2-40B4-BE49-F238E27FC236}">
                  <a16:creationId xmlns:a16="http://schemas.microsoft.com/office/drawing/2014/main" id="{68E6A025-9EED-4B15-A30C-C566EDF89F26}"/>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2" name="Freeform 13">
              <a:extLst>
                <a:ext uri="{FF2B5EF4-FFF2-40B4-BE49-F238E27FC236}">
                  <a16:creationId xmlns:a16="http://schemas.microsoft.com/office/drawing/2014/main" id="{D7327D35-8885-4936-A6D6-5FD360ED6F60}"/>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3" name="Freeform 14">
              <a:extLst>
                <a:ext uri="{FF2B5EF4-FFF2-40B4-BE49-F238E27FC236}">
                  <a16:creationId xmlns:a16="http://schemas.microsoft.com/office/drawing/2014/main" id="{DD50F9D2-4F10-4829-8C57-9B10CD36358F}"/>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
        <p:nvSpPr>
          <p:cNvPr id="28" name="Text Placeholder 19">
            <a:extLst>
              <a:ext uri="{FF2B5EF4-FFF2-40B4-BE49-F238E27FC236}">
                <a16:creationId xmlns:a16="http://schemas.microsoft.com/office/drawing/2014/main" id="{98D27B0F-BB58-4439-9FA4-CD2C96379023}"/>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18" name="Picture 17" descr="A person wearing a hat and holding his hands up&#10;&#10;Description automatically generated with medium confidence">
            <a:extLst>
              <a:ext uri="{FF2B5EF4-FFF2-40B4-BE49-F238E27FC236}">
                <a16:creationId xmlns:a16="http://schemas.microsoft.com/office/drawing/2014/main" id="{44906CD7-E63D-4A19-92C5-D584B5CBDE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5125"/>
          <a:stretch/>
        </p:blipFill>
        <p:spPr>
          <a:xfrm>
            <a:off x="7563575" y="3605695"/>
            <a:ext cx="4628425" cy="3252305"/>
          </a:xfrm>
          <a:prstGeom prst="rect">
            <a:avLst/>
          </a:prstGeom>
        </p:spPr>
      </p:pic>
      <p:pic>
        <p:nvPicPr>
          <p:cNvPr id="19" name="Picture 18" descr="Shape, circle&#10;&#10;Description automatically generated">
            <a:extLst>
              <a:ext uri="{FF2B5EF4-FFF2-40B4-BE49-F238E27FC236}">
                <a16:creationId xmlns:a16="http://schemas.microsoft.com/office/drawing/2014/main" id="{5401FE9C-1BB6-487B-87F5-118BA30FC6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grpSp>
        <p:nvGrpSpPr>
          <p:cNvPr id="20" name="Group 19">
            <a:extLst>
              <a:ext uri="{FF2B5EF4-FFF2-40B4-BE49-F238E27FC236}">
                <a16:creationId xmlns:a16="http://schemas.microsoft.com/office/drawing/2014/main" id="{B3A0FB15-C90B-4A30-B2A1-6629A99A79AD}"/>
              </a:ext>
            </a:extLst>
          </p:cNvPr>
          <p:cNvGrpSpPr>
            <a:grpSpLocks noChangeAspect="1"/>
          </p:cNvGrpSpPr>
          <p:nvPr userDrawn="1"/>
        </p:nvGrpSpPr>
        <p:grpSpPr>
          <a:xfrm>
            <a:off x="469887" y="457761"/>
            <a:ext cx="1998000" cy="374400"/>
            <a:chOff x="398463" y="404813"/>
            <a:chExt cx="1627187" cy="307976"/>
          </a:xfrm>
          <a:solidFill>
            <a:schemeClr val="tx1"/>
          </a:solidFill>
        </p:grpSpPr>
        <p:sp>
          <p:nvSpPr>
            <p:cNvPr id="21" name="Oval 20">
              <a:extLst>
                <a:ext uri="{FF2B5EF4-FFF2-40B4-BE49-F238E27FC236}">
                  <a16:creationId xmlns:a16="http://schemas.microsoft.com/office/drawing/2014/main" id="{FEE8728C-088A-46E6-AC9E-6E60A9564B6B}"/>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Freeform 6">
              <a:extLst>
                <a:ext uri="{FF2B5EF4-FFF2-40B4-BE49-F238E27FC236}">
                  <a16:creationId xmlns:a16="http://schemas.microsoft.com/office/drawing/2014/main" id="{AF7E6D6E-7772-4CC1-B294-A87E544940D9}"/>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3" name="Rectangle 22">
              <a:extLst>
                <a:ext uri="{FF2B5EF4-FFF2-40B4-BE49-F238E27FC236}">
                  <a16:creationId xmlns:a16="http://schemas.microsoft.com/office/drawing/2014/main" id="{267353DB-3039-4533-AFC8-B53E7BF03BAF}"/>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4" name="Freeform 8">
              <a:extLst>
                <a:ext uri="{FF2B5EF4-FFF2-40B4-BE49-F238E27FC236}">
                  <a16:creationId xmlns:a16="http://schemas.microsoft.com/office/drawing/2014/main" id="{6122E34F-4EF2-48BD-B5F3-3EC70EF2AD9B}"/>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5" name="Rectangle 24">
              <a:extLst>
                <a:ext uri="{FF2B5EF4-FFF2-40B4-BE49-F238E27FC236}">
                  <a16:creationId xmlns:a16="http://schemas.microsoft.com/office/drawing/2014/main" id="{378BB91A-4E11-44BC-940A-FBCFCE73C787}"/>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6" name="Rectangle 25">
              <a:extLst>
                <a:ext uri="{FF2B5EF4-FFF2-40B4-BE49-F238E27FC236}">
                  <a16:creationId xmlns:a16="http://schemas.microsoft.com/office/drawing/2014/main" id="{9E1A668D-DB1F-4CF1-BEAB-9D24A324D3CE}"/>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1">
              <a:extLst>
                <a:ext uri="{FF2B5EF4-FFF2-40B4-BE49-F238E27FC236}">
                  <a16:creationId xmlns:a16="http://schemas.microsoft.com/office/drawing/2014/main" id="{6B3C9228-59BF-4E41-A4FD-D6ECDA14E6EC}"/>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9" name="Freeform 12">
              <a:extLst>
                <a:ext uri="{FF2B5EF4-FFF2-40B4-BE49-F238E27FC236}">
                  <a16:creationId xmlns:a16="http://schemas.microsoft.com/office/drawing/2014/main" id="{C44C8BCA-B15D-4709-ADC4-F7830DA74CB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1" name="Freeform 13">
              <a:extLst>
                <a:ext uri="{FF2B5EF4-FFF2-40B4-BE49-F238E27FC236}">
                  <a16:creationId xmlns:a16="http://schemas.microsoft.com/office/drawing/2014/main" id="{EBD054CA-0735-427D-B960-71FCF54E7F03}"/>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3" name="Freeform 14">
              <a:extLst>
                <a:ext uri="{FF2B5EF4-FFF2-40B4-BE49-F238E27FC236}">
                  <a16:creationId xmlns:a16="http://schemas.microsoft.com/office/drawing/2014/main" id="{3DC4BCC6-0EA8-462C-9BF6-49875E4D30B6}"/>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pic>
        <p:nvPicPr>
          <p:cNvPr id="34" name="Picture 33" descr="A person wearing a hat and holding his hands up&#10;&#10;Description automatically generated with medium confidence">
            <a:extLst>
              <a:ext uri="{FF2B5EF4-FFF2-40B4-BE49-F238E27FC236}">
                <a16:creationId xmlns:a16="http://schemas.microsoft.com/office/drawing/2014/main" id="{9DC050AC-91F6-45E1-BDAD-6352C5C9492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5125"/>
          <a:stretch/>
        </p:blipFill>
        <p:spPr>
          <a:xfrm>
            <a:off x="7563575" y="3605695"/>
            <a:ext cx="4628425" cy="3252305"/>
          </a:xfrm>
          <a:prstGeom prst="rect">
            <a:avLst/>
          </a:prstGeom>
        </p:spPr>
      </p:pic>
    </p:spTree>
    <p:extLst>
      <p:ext uri="{BB962C8B-B14F-4D97-AF65-F5344CB8AC3E}">
        <p14:creationId xmlns:p14="http://schemas.microsoft.com/office/powerpoint/2010/main" val="64548456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Key statement Green Accent 4">
    <p:bg>
      <p:bgPr>
        <a:solidFill>
          <a:schemeClr val="accent4"/>
        </a:solidFill>
        <a:effectLst/>
      </p:bgPr>
    </p:bg>
    <p:spTree>
      <p:nvGrpSpPr>
        <p:cNvPr id="1" name=""/>
        <p:cNvGrpSpPr/>
        <p:nvPr/>
      </p:nvGrpSpPr>
      <p:grpSpPr>
        <a:xfrm>
          <a:off x="0" y="0"/>
          <a:ext cx="0" cy="0"/>
          <a:chOff x="0" y="0"/>
          <a:chExt cx="0" cy="0"/>
        </a:xfrm>
      </p:grpSpPr>
      <p:sp>
        <p:nvSpPr>
          <p:cNvPr id="13" name="Text Placeholder 3"/>
          <p:cNvSpPr>
            <a:spLocks noGrp="1"/>
          </p:cNvSpPr>
          <p:nvPr>
            <p:ph type="body" sz="quarter" idx="10"/>
          </p:nvPr>
        </p:nvSpPr>
        <p:spPr>
          <a:xfrm>
            <a:off x="463296" y="1714500"/>
            <a:ext cx="9341104" cy="4648200"/>
          </a:xfrm>
          <a:prstGeom prst="rect">
            <a:avLst/>
          </a:prstGeom>
        </p:spPr>
        <p:txBody>
          <a:bodyPr>
            <a:noAutofit/>
          </a:bodyPr>
          <a:lstStyle>
            <a:lvl1pPr>
              <a:spcBef>
                <a:spcPts val="3600"/>
              </a:spcBef>
              <a:defRPr sz="3600">
                <a:solidFill>
                  <a:schemeClr val="bg1"/>
                </a:solidFill>
              </a:defRPr>
            </a:lvl1pPr>
            <a:lvl2pPr marL="457189" indent="-457189">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
        <p:nvSpPr>
          <p:cNvPr id="9" name="Copyright">
            <a:extLst>
              <a:ext uri="{FF2B5EF4-FFF2-40B4-BE49-F238E27FC236}">
                <a16:creationId xmlns:a16="http://schemas.microsoft.com/office/drawing/2014/main" id="{42B478C9-B5DA-40CF-85B5-B8255333DF59}"/>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0" name="CaseCode">
            <a:extLst>
              <a:ext uri="{FF2B5EF4-FFF2-40B4-BE49-F238E27FC236}">
                <a16:creationId xmlns:a16="http://schemas.microsoft.com/office/drawing/2014/main" id="{13465439-7954-4F6D-A5BA-2445764B064C}"/>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1" name="TextBox 10">
            <a:extLst>
              <a:ext uri="{FF2B5EF4-FFF2-40B4-BE49-F238E27FC236}">
                <a16:creationId xmlns:a16="http://schemas.microsoft.com/office/drawing/2014/main" id="{5B993EBE-E0B6-4868-AEFF-D7DAD2DDC7E4}"/>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3163689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Key statement teal">
    <p:bg>
      <p:bgPr>
        <a:solidFill>
          <a:schemeClr val="accent5"/>
        </a:solidFill>
        <a:effectLst/>
      </p:bgPr>
    </p:bg>
    <p:spTree>
      <p:nvGrpSpPr>
        <p:cNvPr id="1" name=""/>
        <p:cNvGrpSpPr/>
        <p:nvPr/>
      </p:nvGrpSpPr>
      <p:grpSpPr>
        <a:xfrm>
          <a:off x="0" y="0"/>
          <a:ext cx="0" cy="0"/>
          <a:chOff x="0" y="0"/>
          <a:chExt cx="0" cy="0"/>
        </a:xfrm>
      </p:grpSpPr>
      <p:sp>
        <p:nvSpPr>
          <p:cNvPr id="17" name="Text Placeholder 3"/>
          <p:cNvSpPr>
            <a:spLocks noGrp="1"/>
          </p:cNvSpPr>
          <p:nvPr>
            <p:ph type="body" sz="quarter" idx="10"/>
          </p:nvPr>
        </p:nvSpPr>
        <p:spPr>
          <a:xfrm>
            <a:off x="463296" y="1719073"/>
            <a:ext cx="9341104" cy="4643628"/>
          </a:xfrm>
          <a:prstGeom prst="rect">
            <a:avLst/>
          </a:prstGeom>
        </p:spPr>
        <p:txBody>
          <a:bodyPr>
            <a:noAutofit/>
          </a:bodyPr>
          <a:lstStyle>
            <a:lvl1pPr>
              <a:spcBef>
                <a:spcPts val="3600"/>
              </a:spcBef>
              <a:defRPr sz="3600">
                <a:solidFill>
                  <a:schemeClr val="bg1"/>
                </a:solidFill>
              </a:defRPr>
            </a:lvl1pPr>
            <a:lvl2pPr marL="457189" indent="-457189">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
        <p:nvSpPr>
          <p:cNvPr id="9" name="Copyright">
            <a:extLst>
              <a:ext uri="{FF2B5EF4-FFF2-40B4-BE49-F238E27FC236}">
                <a16:creationId xmlns:a16="http://schemas.microsoft.com/office/drawing/2014/main" id="{D9D178A5-CCC4-4A46-8C47-9A140D4A5CA1}"/>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0" name="CaseCode">
            <a:extLst>
              <a:ext uri="{FF2B5EF4-FFF2-40B4-BE49-F238E27FC236}">
                <a16:creationId xmlns:a16="http://schemas.microsoft.com/office/drawing/2014/main" id="{70B3F7DA-818B-4D8B-B857-2D625878F36E}"/>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1" name="TextBox 10">
            <a:extLst>
              <a:ext uri="{FF2B5EF4-FFF2-40B4-BE49-F238E27FC236}">
                <a16:creationId xmlns:a16="http://schemas.microsoft.com/office/drawing/2014/main" id="{4106B75E-593B-4DBE-A922-1C55C945A5EC}"/>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2278550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Key statement black">
    <p:bg>
      <p:bgPr>
        <a:solidFill>
          <a:schemeClr val="tx1"/>
        </a:solidFill>
        <a:effectLst/>
      </p:bgPr>
    </p:bg>
    <p:spTree>
      <p:nvGrpSpPr>
        <p:cNvPr id="1" name=""/>
        <p:cNvGrpSpPr/>
        <p:nvPr/>
      </p:nvGrpSpPr>
      <p:grpSpPr>
        <a:xfrm>
          <a:off x="0" y="0"/>
          <a:ext cx="0" cy="0"/>
          <a:chOff x="0" y="0"/>
          <a:chExt cx="0" cy="0"/>
        </a:xfrm>
      </p:grpSpPr>
      <p:sp>
        <p:nvSpPr>
          <p:cNvPr id="13" name="Text Placeholder 3"/>
          <p:cNvSpPr>
            <a:spLocks noGrp="1"/>
          </p:cNvSpPr>
          <p:nvPr>
            <p:ph type="body" sz="quarter" idx="10"/>
          </p:nvPr>
        </p:nvSpPr>
        <p:spPr>
          <a:xfrm>
            <a:off x="463296" y="1719073"/>
            <a:ext cx="9341104" cy="4643628"/>
          </a:xfrm>
          <a:prstGeom prst="rect">
            <a:avLst/>
          </a:prstGeom>
        </p:spPr>
        <p:txBody>
          <a:bodyPr>
            <a:noAutofit/>
          </a:bodyPr>
          <a:lstStyle>
            <a:lvl1pPr>
              <a:spcBef>
                <a:spcPts val="3600"/>
              </a:spcBef>
              <a:defRPr sz="3600">
                <a:solidFill>
                  <a:schemeClr val="bg1"/>
                </a:solidFill>
              </a:defRPr>
            </a:lvl1pPr>
            <a:lvl2pPr marL="457189" indent="-457189">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
        <p:nvSpPr>
          <p:cNvPr id="9" name="Copyright">
            <a:extLst>
              <a:ext uri="{FF2B5EF4-FFF2-40B4-BE49-F238E27FC236}">
                <a16:creationId xmlns:a16="http://schemas.microsoft.com/office/drawing/2014/main" id="{8A445E98-0101-4641-B761-F6EC62A4C1F9}"/>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0" name="CaseCode">
            <a:extLst>
              <a:ext uri="{FF2B5EF4-FFF2-40B4-BE49-F238E27FC236}">
                <a16:creationId xmlns:a16="http://schemas.microsoft.com/office/drawing/2014/main" id="{8E6546D8-000E-40B0-BE69-23BCCEC818E9}"/>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1" name="TextBox 10">
            <a:extLst>
              <a:ext uri="{FF2B5EF4-FFF2-40B4-BE49-F238E27FC236}">
                <a16:creationId xmlns:a16="http://schemas.microsoft.com/office/drawing/2014/main" id="{C7761B44-F344-440B-8939-9E878C81D0CA}"/>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5905967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Key statement white">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75488" y="1719072"/>
            <a:ext cx="9328912" cy="4643628"/>
          </a:xfrm>
          <a:prstGeom prst="rect">
            <a:avLst/>
          </a:prstGeom>
        </p:spPr>
        <p:txBody>
          <a:bodyPr>
            <a:noAutofit/>
          </a:bodyPr>
          <a:lstStyle>
            <a:lvl1pPr marL="0" indent="0" algn="l">
              <a:spcBef>
                <a:spcPts val="2700"/>
              </a:spcBef>
              <a:buFontTx/>
              <a:buNone/>
              <a:defRPr sz="3600">
                <a:solidFill>
                  <a:schemeClr val="tx1"/>
                </a:solidFill>
              </a:defRPr>
            </a:lvl1pPr>
            <a:lvl2pPr marL="342900" indent="-342900">
              <a:defRPr sz="2250">
                <a:solidFill>
                  <a:schemeClr val="bg2"/>
                </a:solidFill>
              </a:defRPr>
            </a:lvl2pPr>
            <a:lvl3pPr>
              <a:defRPr sz="2250">
                <a:solidFill>
                  <a:schemeClr val="bg2"/>
                </a:solidFill>
              </a:defRPr>
            </a:lvl3pPr>
            <a:lvl4pPr>
              <a:defRPr sz="2250">
                <a:solidFill>
                  <a:schemeClr val="bg2"/>
                </a:solidFill>
              </a:defRPr>
            </a:lvl4pPr>
            <a:lvl5pPr>
              <a:defRPr sz="2250">
                <a:solidFill>
                  <a:schemeClr val="bg2"/>
                </a:solidFill>
              </a:defRPr>
            </a:lvl5pPr>
          </a:lstStyle>
          <a:p>
            <a:pPr lvl="0"/>
            <a:r>
              <a:rPr lang="en-US" noProof="0"/>
              <a:t>Click to edit Master text styles</a:t>
            </a:r>
          </a:p>
        </p:txBody>
      </p:sp>
    </p:spTree>
    <p:extLst>
      <p:ext uri="{BB962C8B-B14F-4D97-AF65-F5344CB8AC3E}">
        <p14:creationId xmlns:p14="http://schemas.microsoft.com/office/powerpoint/2010/main" val="6143522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463296" y="1714500"/>
            <a:ext cx="11277600" cy="4648200"/>
          </a:xfrm>
          <a:prstGeom prst="rect">
            <a:avLst/>
          </a:prstGeom>
        </p:spPr>
        <p:txBody>
          <a:bodyPr vert="horz" lIns="0" tIns="0" rIns="0" bIns="0" rtlCol="0">
            <a:noAutofit/>
          </a:bodyPr>
          <a:lstStyle>
            <a:lvl1pPr marL="0" indent="0" algn="l">
              <a:buFontTx/>
              <a:buNone/>
              <a:defRPr sz="1200">
                <a:latin typeface="+mn-lt"/>
              </a:defRPr>
            </a:lvl1pPr>
            <a:lvl2pPr marL="104775" indent="-104775" algn="l">
              <a:buClrTx/>
              <a:buSzPct val="100000"/>
              <a:buFont typeface="Arial" panose="020B0604020202020204" pitchFamily="34" charset="0"/>
              <a:buChar char="•"/>
              <a:defRPr sz="1200">
                <a:latin typeface="+mj-lt"/>
              </a:defRPr>
            </a:lvl2pPr>
            <a:lvl3pPr marL="228600" indent="-104775" algn="l">
              <a:buClrTx/>
              <a:buSzPct val="100000"/>
              <a:buFont typeface="Arial" panose="020B0604020202020204" pitchFamily="34" charset="0"/>
              <a:buChar char="−"/>
              <a:defRPr sz="1200">
                <a:latin typeface="+mn-lt"/>
              </a:defRPr>
            </a:lvl3pPr>
            <a:lvl4pPr marL="352425" indent="-104775" algn="l">
              <a:buClrTx/>
              <a:buSzPct val="100000"/>
              <a:buFont typeface="Arial" panose="020B0604020202020204" pitchFamily="34" charset="0"/>
              <a:buChar char="◦"/>
              <a:defRPr sz="1200">
                <a:latin typeface="+mn-lt"/>
              </a:defRPr>
            </a:lvl4pPr>
            <a:lvl5pPr marL="476250" indent="-104775" algn="l">
              <a:buClrTx/>
              <a:buSzPct val="100000"/>
              <a:buFont typeface="Arial" panose="020B0604020202020204" pitchFamily="34" charset="0"/>
              <a:buChar char="−"/>
              <a:defRPr sz="12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a:p>
        </p:txBody>
      </p:sp>
      <p:sp>
        <p:nvSpPr>
          <p:cNvPr id="4" name="Title Placeholder 1">
            <a:extLst>
              <a:ext uri="{FF2B5EF4-FFF2-40B4-BE49-F238E27FC236}">
                <a16:creationId xmlns:a16="http://schemas.microsoft.com/office/drawing/2014/main" id="{A1AF4B88-9BDB-4994-AE11-3A74CC55FE51}"/>
              </a:ext>
            </a:extLst>
          </p:cNvPr>
          <p:cNvSpPr>
            <a:spLocks noGrp="1"/>
          </p:cNvSpPr>
          <p:nvPr>
            <p:ph type="title" hasCustomPrompt="1"/>
          </p:nvPr>
        </p:nvSpPr>
        <p:spPr>
          <a:xfrm>
            <a:off x="463296" y="347473"/>
            <a:ext cx="11277600" cy="698501"/>
          </a:xfrm>
          <a:prstGeom prst="rect">
            <a:avLst/>
          </a:prstGeom>
        </p:spPr>
        <p:txBody>
          <a:bodyPr vert="horz" lIns="0" tIns="0" rIns="0" bIns="0" rtlCol="0" anchor="t" anchorCtr="0">
            <a:noAutofit/>
          </a:bodyPr>
          <a:lstStyle>
            <a:lvl1pPr>
              <a:defRPr sz="2100"/>
            </a:lvl1pPr>
          </a:lstStyle>
          <a:p>
            <a:r>
              <a:rPr lang="en-US"/>
              <a:t>Click to add title</a:t>
            </a:r>
          </a:p>
        </p:txBody>
      </p:sp>
    </p:spTree>
    <p:extLst>
      <p:ext uri="{BB962C8B-B14F-4D97-AF65-F5344CB8AC3E}">
        <p14:creationId xmlns:p14="http://schemas.microsoft.com/office/powerpoint/2010/main" val="229902787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63296" y="1714500"/>
            <a:ext cx="9341104" cy="4648200"/>
          </a:xfrm>
          <a:prstGeom prst="rect">
            <a:avLst/>
          </a:prstGeom>
        </p:spPr>
        <p:txBody>
          <a:bodyPr>
            <a:noAutofit/>
          </a:bodyPr>
          <a:lstStyle>
            <a:lvl1pPr marL="0" indent="0" algn="l">
              <a:buFontTx/>
              <a:buNone/>
              <a:tabLst>
                <a:tab pos="5047060" algn="r"/>
              </a:tabLst>
              <a:defRPr sz="1200">
                <a:latin typeface="+mn-lt"/>
              </a:defRPr>
            </a:lvl1pPr>
            <a:lvl2pPr marL="104775" indent="-104775" algn="l">
              <a:buClrTx/>
              <a:buSzPct val="100000"/>
              <a:buFont typeface="Arial" panose="020B0604020202020204" pitchFamily="34" charset="0"/>
              <a:buChar char="•"/>
              <a:tabLst>
                <a:tab pos="5047060" algn="r"/>
              </a:tabLst>
              <a:defRPr sz="1200">
                <a:latin typeface="+mj-lt"/>
              </a:defRPr>
            </a:lvl2pPr>
            <a:lvl3pPr marL="228600" indent="-104775" algn="l">
              <a:buClrTx/>
              <a:buSzPct val="100000"/>
              <a:buFont typeface="Arial" panose="020B0604020202020204" pitchFamily="34" charset="0"/>
              <a:buChar char="−"/>
              <a:tabLst>
                <a:tab pos="5047060" algn="r"/>
              </a:tabLst>
              <a:defRPr sz="1200">
                <a:latin typeface="+mn-lt"/>
              </a:defRPr>
            </a:lvl3pPr>
            <a:lvl4pPr marL="352425" indent="-104775" algn="l">
              <a:buClrTx/>
              <a:buSzPct val="100000"/>
              <a:buFont typeface="Arial" panose="020B0604020202020204" pitchFamily="34" charset="0"/>
              <a:buChar char="◦"/>
              <a:tabLst>
                <a:tab pos="5047060" algn="r"/>
              </a:tabLst>
              <a:defRPr sz="1200">
                <a:latin typeface="+mn-lt"/>
              </a:defRPr>
            </a:lvl4pPr>
            <a:lvl5pPr marL="476250" indent="-104775" algn="l">
              <a:buClrTx/>
              <a:buSzPct val="100000"/>
              <a:buFont typeface="Arial" panose="020B0604020202020204" pitchFamily="34" charset="0"/>
              <a:buChar char="−"/>
              <a:tabLst>
                <a:tab pos="3771900" algn="r"/>
              </a:tabLst>
              <a:defRPr sz="1200" baseline="0">
                <a:latin typeface="+mn-lt"/>
              </a:defRPr>
            </a:lvl5pPr>
            <a:lvl6pPr>
              <a:tabLst>
                <a:tab pos="5047060" algn="r"/>
              </a:tabLst>
              <a:defRPr/>
            </a:lvl6pPr>
            <a:lvl7pPr>
              <a:tabLst>
                <a:tab pos="5047060" algn="r"/>
              </a:tabLst>
              <a:defRPr/>
            </a:lvl7pPr>
            <a:lvl8pPr>
              <a:tabLst>
                <a:tab pos="5047060" algn="r"/>
              </a:tabLst>
              <a:defRPr/>
            </a:lvl8pPr>
            <a:lvl9pPr>
              <a:tabLst>
                <a:tab pos="5047060"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p:cNvSpPr>
            <a:spLocks noGrp="1"/>
          </p:cNvSpPr>
          <p:nvPr>
            <p:ph type="title" hasCustomPrompt="1"/>
          </p:nvPr>
        </p:nvSpPr>
        <p:spPr>
          <a:xfrm>
            <a:off x="463296" y="347473"/>
            <a:ext cx="11180232" cy="698501"/>
          </a:xfrm>
          <a:prstGeom prst="rect">
            <a:avLst/>
          </a:prstGeom>
        </p:spPr>
        <p:txBody>
          <a:bodyPr vert="horz" lIns="0" tIns="0" rIns="0" bIns="0" rtlCol="0" anchor="t" anchorCtr="0">
            <a:noAutofit/>
          </a:bodyPr>
          <a:lstStyle>
            <a:lvl1pPr>
              <a:defRPr sz="2100"/>
            </a:lvl1pPr>
          </a:lstStyle>
          <a:p>
            <a:r>
              <a:rPr lang="en-US"/>
              <a:t>Click to add title</a:t>
            </a:r>
          </a:p>
        </p:txBody>
      </p:sp>
    </p:spTree>
    <p:extLst>
      <p:ext uri="{BB962C8B-B14F-4D97-AF65-F5344CB8AC3E}">
        <p14:creationId xmlns:p14="http://schemas.microsoft.com/office/powerpoint/2010/main" val="144064354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Letter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933144" y="345584"/>
            <a:ext cx="2804160" cy="1027760"/>
          </a:xfrm>
        </p:spPr>
        <p:txBody>
          <a:bodyPr>
            <a:noAutofit/>
          </a:bodyPr>
          <a:lstStyle>
            <a:lvl1pPr>
              <a:spcBef>
                <a:spcPts val="139"/>
              </a:spcBef>
              <a:defRPr sz="800">
                <a:solidFill>
                  <a:schemeClr val="tx1"/>
                </a:solidFill>
              </a:defRPr>
            </a:lvl1pPr>
            <a:lvl2pPr>
              <a:defRPr sz="727">
                <a:solidFill>
                  <a:schemeClr val="tx2"/>
                </a:solidFill>
              </a:defRPr>
            </a:lvl2pPr>
            <a:lvl3pPr>
              <a:defRPr sz="727">
                <a:solidFill>
                  <a:schemeClr val="tx2"/>
                </a:solidFill>
              </a:defRPr>
            </a:lvl3pPr>
            <a:lvl4pPr>
              <a:defRPr sz="692">
                <a:solidFill>
                  <a:schemeClr val="tx2"/>
                </a:solidFill>
              </a:defRPr>
            </a:lvl4pPr>
            <a:lvl5pPr>
              <a:defRPr sz="692">
                <a:solidFill>
                  <a:schemeClr val="tx2"/>
                </a:solidFill>
              </a:defRPr>
            </a:lvl5pPr>
          </a:lstStyle>
          <a:p>
            <a:pPr lvl="0"/>
            <a:r>
              <a:rPr lang="en-US"/>
              <a:t>Click to edit Master text styles</a:t>
            </a:r>
          </a:p>
        </p:txBody>
      </p:sp>
      <p:sp>
        <p:nvSpPr>
          <p:cNvPr id="7" name="Text Placeholder 6"/>
          <p:cNvSpPr>
            <a:spLocks noGrp="1"/>
          </p:cNvSpPr>
          <p:nvPr>
            <p:ph type="body" sz="quarter" idx="11"/>
          </p:nvPr>
        </p:nvSpPr>
        <p:spPr>
          <a:xfrm>
            <a:off x="463296" y="1714500"/>
            <a:ext cx="3549904" cy="4648200"/>
          </a:xfrm>
        </p:spPr>
        <p:txBody>
          <a:bodyPr>
            <a:noAutofit/>
          </a:bodyPr>
          <a:lstStyle>
            <a:lvl1pPr>
              <a:spcBef>
                <a:spcPts val="0"/>
              </a:spcBef>
              <a:spcAft>
                <a:spcPts val="416"/>
              </a:spcAft>
              <a:defRPr sz="1200"/>
            </a:lvl1pPr>
            <a:lvl2pPr>
              <a:spcBef>
                <a:spcPts val="208"/>
              </a:spcBef>
              <a:defRPr/>
            </a:lvl2pPr>
            <a:lvl3pPr>
              <a:spcBef>
                <a:spcPts val="208"/>
              </a:spcBef>
              <a:defRPr/>
            </a:lvl3pPr>
            <a:lvl4pPr>
              <a:spcBef>
                <a:spcPts val="208"/>
              </a:spcBef>
              <a:defRPr/>
            </a:lvl4pPr>
            <a:lvl5pPr>
              <a:spcBef>
                <a:spcPts val="208"/>
              </a:spcBef>
              <a:defRPr/>
            </a:lvl5pPr>
          </a:lstStyle>
          <a:p>
            <a:pPr lvl="0"/>
            <a:r>
              <a:rPr lang="en-US"/>
              <a:t>Click to edit Master text styles</a:t>
            </a:r>
          </a:p>
        </p:txBody>
      </p:sp>
      <p:sp>
        <p:nvSpPr>
          <p:cNvPr id="9" name="Text Placeholder 8"/>
          <p:cNvSpPr>
            <a:spLocks noGrp="1"/>
          </p:cNvSpPr>
          <p:nvPr>
            <p:ph type="body" sz="quarter" idx="12"/>
          </p:nvPr>
        </p:nvSpPr>
        <p:spPr>
          <a:xfrm>
            <a:off x="4318000" y="1719073"/>
            <a:ext cx="7416801" cy="4643628"/>
          </a:xfrm>
        </p:spPr>
        <p:txBody>
          <a:bodyPr>
            <a:noAutofit/>
          </a:bodyPr>
          <a:lstStyle>
            <a:lvl1pPr marL="0" indent="0" algn="l">
              <a:spcBef>
                <a:spcPts val="1247"/>
              </a:spcBef>
              <a:buFontTx/>
              <a:buNone/>
              <a:defRPr sz="1200"/>
            </a:lvl1pPr>
            <a:lvl2pPr marL="104775" indent="-104775" algn="l">
              <a:buClrTx/>
              <a:buSzPct val="100000"/>
              <a:buFont typeface="Arial" panose="020B0604020202020204" pitchFamily="34" charset="0"/>
              <a:buChar char="•"/>
              <a:defRPr sz="1200"/>
            </a:lvl2pPr>
            <a:lvl3pPr marL="228600" indent="-104775" algn="l">
              <a:buClrTx/>
              <a:buSzPct val="100000"/>
              <a:buFont typeface="Arial" panose="020B0604020202020204" pitchFamily="34" charset="0"/>
              <a:buChar char="−"/>
              <a:defRPr sz="1200"/>
            </a:lvl3pPr>
            <a:lvl4pPr marL="352425" indent="-104775" algn="l">
              <a:buClrTx/>
              <a:buSzPct val="100000"/>
              <a:buFont typeface="Arial" panose="020B0604020202020204" pitchFamily="34" charset="0"/>
              <a:buChar char="◦"/>
              <a:defRPr sz="1200"/>
            </a:lvl4pPr>
            <a:lvl5pPr marL="476250" indent="-104775" algn="l">
              <a:buClrTx/>
              <a:buSzPct val="100000"/>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a:p>
        </p:txBody>
      </p:sp>
      <p:grpSp>
        <p:nvGrpSpPr>
          <p:cNvPr id="16" name="Group 15">
            <a:extLst>
              <a:ext uri="{FF2B5EF4-FFF2-40B4-BE49-F238E27FC236}">
                <a16:creationId xmlns:a16="http://schemas.microsoft.com/office/drawing/2014/main" id="{8D879EE2-D803-4CB2-AF00-F24E09224D10}"/>
              </a:ext>
            </a:extLst>
          </p:cNvPr>
          <p:cNvGrpSpPr>
            <a:grpSpLocks noChangeAspect="1"/>
          </p:cNvGrpSpPr>
          <p:nvPr userDrawn="1"/>
        </p:nvGrpSpPr>
        <p:grpSpPr>
          <a:xfrm>
            <a:off x="460541" y="344137"/>
            <a:ext cx="1819109" cy="345828"/>
            <a:chOff x="398463" y="404813"/>
            <a:chExt cx="1627187" cy="307976"/>
          </a:xfrm>
          <a:solidFill>
            <a:schemeClr val="tx1"/>
          </a:solidFill>
        </p:grpSpPr>
        <p:sp>
          <p:nvSpPr>
            <p:cNvPr id="17" name="Oval 5">
              <a:extLst>
                <a:ext uri="{FF2B5EF4-FFF2-40B4-BE49-F238E27FC236}">
                  <a16:creationId xmlns:a16="http://schemas.microsoft.com/office/drawing/2014/main" id="{D45CA835-378D-4289-9657-CD3C1D614351}"/>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18" name="Freeform 6">
              <a:extLst>
                <a:ext uri="{FF2B5EF4-FFF2-40B4-BE49-F238E27FC236}">
                  <a16:creationId xmlns:a16="http://schemas.microsoft.com/office/drawing/2014/main" id="{D3810899-A11C-413B-8CBC-D3CFBE3CD80B}"/>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19" name="Rectangle 7">
              <a:extLst>
                <a:ext uri="{FF2B5EF4-FFF2-40B4-BE49-F238E27FC236}">
                  <a16:creationId xmlns:a16="http://schemas.microsoft.com/office/drawing/2014/main" id="{A104677E-C9A9-43FD-9636-282AA4967CC8}"/>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0" name="Freeform 8">
              <a:extLst>
                <a:ext uri="{FF2B5EF4-FFF2-40B4-BE49-F238E27FC236}">
                  <a16:creationId xmlns:a16="http://schemas.microsoft.com/office/drawing/2014/main" id="{33CAB285-FAC0-4F34-8146-267CBA1B5D98}"/>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1" name="Rectangle 9">
              <a:extLst>
                <a:ext uri="{FF2B5EF4-FFF2-40B4-BE49-F238E27FC236}">
                  <a16:creationId xmlns:a16="http://schemas.microsoft.com/office/drawing/2014/main" id="{16082ED9-88C5-4736-942C-C7E3CCCA1BEA}"/>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2" name="Rectangle 10">
              <a:extLst>
                <a:ext uri="{FF2B5EF4-FFF2-40B4-BE49-F238E27FC236}">
                  <a16:creationId xmlns:a16="http://schemas.microsoft.com/office/drawing/2014/main" id="{E1E6C516-6C1B-4A02-BB05-4F831D78ECF5}"/>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3" name="Freeform 11">
              <a:extLst>
                <a:ext uri="{FF2B5EF4-FFF2-40B4-BE49-F238E27FC236}">
                  <a16:creationId xmlns:a16="http://schemas.microsoft.com/office/drawing/2014/main" id="{DA6EFC15-17CF-407E-9776-DF518801DEE6}"/>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4" name="Freeform 12">
              <a:extLst>
                <a:ext uri="{FF2B5EF4-FFF2-40B4-BE49-F238E27FC236}">
                  <a16:creationId xmlns:a16="http://schemas.microsoft.com/office/drawing/2014/main" id="{032EBC75-0AB2-4438-90A3-70694DE0F425}"/>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5" name="Freeform 13">
              <a:extLst>
                <a:ext uri="{FF2B5EF4-FFF2-40B4-BE49-F238E27FC236}">
                  <a16:creationId xmlns:a16="http://schemas.microsoft.com/office/drawing/2014/main" id="{FC22A38A-F53A-4006-98CB-F2CD2E27610D}"/>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6" name="Freeform 14">
              <a:extLst>
                <a:ext uri="{FF2B5EF4-FFF2-40B4-BE49-F238E27FC236}">
                  <a16:creationId xmlns:a16="http://schemas.microsoft.com/office/drawing/2014/main" id="{69265903-DE87-4699-A08F-FA3C1B52FB39}"/>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grpSp>
    </p:spTree>
    <p:extLst>
      <p:ext uri="{BB962C8B-B14F-4D97-AF65-F5344CB8AC3E}">
        <p14:creationId xmlns:p14="http://schemas.microsoft.com/office/powerpoint/2010/main" val="29486386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ntents with imag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463295" y="347472"/>
            <a:ext cx="11228832" cy="698500"/>
          </a:xfrm>
          <a:prstGeom prst="rect">
            <a:avLst/>
          </a:prstGeom>
        </p:spPr>
        <p:txBody>
          <a:bodyPr vert="horz" lIns="0" tIns="0" rIns="0" bIns="0" rtlCol="0" anchor="t" anchorCtr="0">
            <a:noAutofit/>
          </a:bodyPr>
          <a:lstStyle>
            <a:lvl1pPr>
              <a:defRPr sz="2100"/>
            </a:lvl1pPr>
          </a:lstStyle>
          <a:p>
            <a:r>
              <a:rPr lang="en-US" noProof="0"/>
              <a:t>Click to add title</a:t>
            </a:r>
          </a:p>
        </p:txBody>
      </p:sp>
      <p:sp>
        <p:nvSpPr>
          <p:cNvPr id="5" name="Picture Placeholder 9"/>
          <p:cNvSpPr>
            <a:spLocks noGrp="1"/>
          </p:cNvSpPr>
          <p:nvPr>
            <p:ph type="pic" sz="quarter" idx="15"/>
          </p:nvPr>
        </p:nvSpPr>
        <p:spPr>
          <a:xfrm>
            <a:off x="5450351" y="1714500"/>
            <a:ext cx="6240000" cy="4648200"/>
          </a:xfrm>
        </p:spPr>
        <p:txBody>
          <a:bodyPr>
            <a:noAutofit/>
          </a:bodyPr>
          <a:lstStyle>
            <a:lvl1pPr>
              <a:defRPr sz="1200"/>
            </a:lvl1pPr>
          </a:lstStyle>
          <a:p>
            <a:r>
              <a:rPr lang="en-US" noProof="0"/>
              <a:t>Click icon to add picture</a:t>
            </a:r>
          </a:p>
        </p:txBody>
      </p:sp>
      <p:sp>
        <p:nvSpPr>
          <p:cNvPr id="6" name="Content Placeholder 3"/>
          <p:cNvSpPr>
            <a:spLocks noGrp="1"/>
          </p:cNvSpPr>
          <p:nvPr>
            <p:ph sz="quarter" idx="10"/>
          </p:nvPr>
        </p:nvSpPr>
        <p:spPr>
          <a:xfrm>
            <a:off x="463296" y="1714500"/>
            <a:ext cx="4413504" cy="4648200"/>
          </a:xfrm>
          <a:prstGeom prst="rect">
            <a:avLst/>
          </a:prstGeom>
        </p:spPr>
        <p:txBody>
          <a:bodyPr>
            <a:noAutofit/>
          </a:bodyPr>
          <a:lstStyle>
            <a:lvl1pPr marL="0" indent="0" algn="l">
              <a:buFontTx/>
              <a:buNone/>
              <a:tabLst>
                <a:tab pos="3771900" algn="r"/>
              </a:tabLst>
              <a:defRPr sz="1200">
                <a:latin typeface="+mn-lt"/>
              </a:defRPr>
            </a:lvl1pPr>
            <a:lvl2pPr marL="104775" indent="-104775" algn="l">
              <a:buClrTx/>
              <a:buSzPct val="100000"/>
              <a:buFont typeface="Arial" panose="020B0604020202020204" pitchFamily="34" charset="0"/>
              <a:buChar char="•"/>
              <a:tabLst>
                <a:tab pos="3771900" algn="r"/>
              </a:tabLst>
              <a:defRPr sz="1200">
                <a:latin typeface="+mj-lt"/>
              </a:defRPr>
            </a:lvl2pPr>
            <a:lvl3pPr marL="228600" indent="-104775" algn="l">
              <a:buClrTx/>
              <a:buSzPct val="100000"/>
              <a:buFont typeface="Arial" panose="020B0604020202020204" pitchFamily="34" charset="0"/>
              <a:buChar char="−"/>
              <a:tabLst>
                <a:tab pos="3771900" algn="r"/>
              </a:tabLst>
              <a:defRPr sz="1200">
                <a:latin typeface="+mn-lt"/>
              </a:defRPr>
            </a:lvl3pPr>
            <a:lvl4pPr marL="352425" indent="-104775" algn="l">
              <a:buClrTx/>
              <a:buSzPct val="100000"/>
              <a:buFont typeface="Arial" panose="020B0604020202020204" pitchFamily="34" charset="0"/>
              <a:buChar char="◦"/>
              <a:tabLst>
                <a:tab pos="3771900" algn="r"/>
              </a:tabLst>
              <a:defRPr sz="1200">
                <a:latin typeface="+mn-lt"/>
              </a:defRPr>
            </a:lvl4pPr>
            <a:lvl5pPr marL="476250" indent="-104775" algn="l">
              <a:buClrTx/>
              <a:buSzPct val="100000"/>
              <a:buFont typeface="Arial" panose="020B0604020202020204" pitchFamily="34" charset="0"/>
              <a:buChar char="−"/>
              <a:tabLst>
                <a:tab pos="3771900" algn="r"/>
              </a:tabLst>
              <a:defRPr sz="1200"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1186622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2 columns of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463296" y="1719072"/>
            <a:ext cx="5480304" cy="4643628"/>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p:cNvSpPr>
            <a:spLocks noGrp="1"/>
          </p:cNvSpPr>
          <p:nvPr>
            <p:ph sz="quarter" idx="20"/>
          </p:nvPr>
        </p:nvSpPr>
        <p:spPr>
          <a:xfrm>
            <a:off x="6248404" y="1719072"/>
            <a:ext cx="5486397" cy="4643628"/>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a:extLst>
              <a:ext uri="{FF2B5EF4-FFF2-40B4-BE49-F238E27FC236}">
                <a16:creationId xmlns:a16="http://schemas.microsoft.com/office/drawing/2014/main" id="{8A9CD2DA-AA83-4DCB-8501-DE5878CC0B8A}"/>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7" name="Title Placeholder 1">
            <a:extLst>
              <a:ext uri="{FF2B5EF4-FFF2-40B4-BE49-F238E27FC236}">
                <a16:creationId xmlns:a16="http://schemas.microsoft.com/office/drawing/2014/main" id="{6559CC6F-6478-4902-A4D5-F8FB6538D285}"/>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137831232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 columns - large">
    <p:spTree>
      <p:nvGrpSpPr>
        <p:cNvPr id="1" name=""/>
        <p:cNvGrpSpPr/>
        <p:nvPr/>
      </p:nvGrpSpPr>
      <p:grpSpPr>
        <a:xfrm>
          <a:off x="0" y="0"/>
          <a:ext cx="0" cy="0"/>
          <a:chOff x="0" y="0"/>
          <a:chExt cx="0" cy="0"/>
        </a:xfrm>
      </p:grpSpPr>
      <p:sp>
        <p:nvSpPr>
          <p:cNvPr id="21" name="Text Placeholder 8">
            <a:extLst>
              <a:ext uri="{FF2B5EF4-FFF2-40B4-BE49-F238E27FC236}">
                <a16:creationId xmlns:a16="http://schemas.microsoft.com/office/drawing/2014/main" id="{59A021DD-F549-41C3-B366-CFCBDD85997E}"/>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22" name="Title Placeholder 1">
            <a:extLst>
              <a:ext uri="{FF2B5EF4-FFF2-40B4-BE49-F238E27FC236}">
                <a16:creationId xmlns:a16="http://schemas.microsoft.com/office/drawing/2014/main" id="{ECC1F342-3C5A-4884-B063-1F96DE727F31}"/>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23" name="Content Placeholder 3">
            <a:extLst>
              <a:ext uri="{FF2B5EF4-FFF2-40B4-BE49-F238E27FC236}">
                <a16:creationId xmlns:a16="http://schemas.microsoft.com/office/drawing/2014/main" id="{BFED540D-3BF1-4047-9D69-9C3EB9B94551}"/>
              </a:ext>
            </a:extLst>
          </p:cNvPr>
          <p:cNvSpPr>
            <a:spLocks noGrp="1"/>
          </p:cNvSpPr>
          <p:nvPr>
            <p:ph sz="quarter" idx="10"/>
          </p:nvPr>
        </p:nvSpPr>
        <p:spPr>
          <a:xfrm>
            <a:off x="463296" y="1719072"/>
            <a:ext cx="5480304" cy="4643628"/>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 name="Content Placeholder 3">
            <a:extLst>
              <a:ext uri="{FF2B5EF4-FFF2-40B4-BE49-F238E27FC236}">
                <a16:creationId xmlns:a16="http://schemas.microsoft.com/office/drawing/2014/main" id="{B2159D59-FAF6-4904-B82D-440C56566D86}"/>
              </a:ext>
            </a:extLst>
          </p:cNvPr>
          <p:cNvSpPr>
            <a:spLocks noGrp="1"/>
          </p:cNvSpPr>
          <p:nvPr>
            <p:ph sz="quarter" idx="14"/>
          </p:nvPr>
        </p:nvSpPr>
        <p:spPr>
          <a:xfrm>
            <a:off x="6260591" y="1714500"/>
            <a:ext cx="5480304" cy="4643628"/>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01837046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4B">
    <p:bg>
      <p:bgPr>
        <a:solidFill>
          <a:schemeClr val="tx1"/>
        </a:solidFill>
        <a:effectLst/>
      </p:bgPr>
    </p:bg>
    <p:spTree>
      <p:nvGrpSpPr>
        <p:cNvPr id="1" name=""/>
        <p:cNvGrpSpPr/>
        <p:nvPr/>
      </p:nvGrpSpPr>
      <p:grpSpPr>
        <a:xfrm>
          <a:off x="0" y="0"/>
          <a:ext cx="0" cy="0"/>
          <a:chOff x="0" y="0"/>
          <a:chExt cx="0" cy="0"/>
        </a:xfrm>
      </p:grpSpPr>
      <p:pic>
        <p:nvPicPr>
          <p:cNvPr id="3" name="Picture Placeholder 6">
            <a:extLst>
              <a:ext uri="{FF2B5EF4-FFF2-40B4-BE49-F238E27FC236}">
                <a16:creationId xmlns:a16="http://schemas.microsoft.com/office/drawing/2014/main" id="{0E411FEE-E425-4E6C-A60C-7DB185157D5D}"/>
              </a:ext>
            </a:extLst>
          </p:cNvPr>
          <p:cNvPicPr>
            <a:picLocks noChangeAspect="1"/>
          </p:cNvPicPr>
          <p:nvPr/>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sp>
        <p:nvSpPr>
          <p:cNvPr id="5" name="Text Placeholder 14">
            <a:extLst>
              <a:ext uri="{FF2B5EF4-FFF2-40B4-BE49-F238E27FC236}">
                <a16:creationId xmlns:a16="http://schemas.microsoft.com/office/drawing/2014/main" id="{1122EBFF-D50A-428D-A9DD-6BC72FBC4ABF}"/>
              </a:ext>
            </a:extLst>
          </p:cNvPr>
          <p:cNvSpPr>
            <a:spLocks noGrp="1"/>
          </p:cNvSpPr>
          <p:nvPr>
            <p:ph type="body" sz="quarter" idx="10" hasCustomPrompt="1"/>
          </p:nvPr>
        </p:nvSpPr>
        <p:spPr>
          <a:xfrm>
            <a:off x="469900" y="6169149"/>
            <a:ext cx="5215048" cy="273050"/>
          </a:xfrm>
          <a:prstGeom prst="rect">
            <a:avLst/>
          </a:prstGeom>
        </p:spPr>
        <p:txBody>
          <a:bodyPr lIns="0" tIns="0" rIns="0" bIns="0" anchor="ctr"/>
          <a:lstStyle>
            <a:lvl1pPr>
              <a:defRPr lang="en-US" spc="300" baseline="0" dirty="0">
                <a:solidFill>
                  <a:schemeClr val="bg1">
                    <a:lumMod val="95000"/>
                  </a:schemeClr>
                </a:solidFill>
                <a:ea typeface="Open Sans Semibold" panose="020B0706030804020204" pitchFamily="34" charset="0"/>
              </a:defRPr>
            </a:lvl1pPr>
          </a:lstStyle>
          <a:p>
            <a:pPr lvl="0"/>
            <a:r>
              <a:rPr lang="en-US" sz="1200" spc="300">
                <a:solidFill>
                  <a:schemeClr val="bg1">
                    <a:lumMod val="95000"/>
                  </a:schemeClr>
                </a:solidFill>
                <a:ea typeface="Open Sans Semibold" panose="020B0706030804020204" pitchFamily="34" charset="0"/>
              </a:rPr>
              <a:t>MONTH DAY, YEAR</a:t>
            </a:r>
          </a:p>
        </p:txBody>
      </p:sp>
      <p:grpSp>
        <p:nvGrpSpPr>
          <p:cNvPr id="8" name="Group 7">
            <a:extLst>
              <a:ext uri="{FF2B5EF4-FFF2-40B4-BE49-F238E27FC236}">
                <a16:creationId xmlns:a16="http://schemas.microsoft.com/office/drawing/2014/main" id="{32B2B996-AF21-4B9A-9696-8D30E6652775}"/>
              </a:ext>
            </a:extLst>
          </p:cNvPr>
          <p:cNvGrpSpPr>
            <a:grpSpLocks noChangeAspect="1"/>
          </p:cNvGrpSpPr>
          <p:nvPr/>
        </p:nvGrpSpPr>
        <p:grpSpPr>
          <a:xfrm>
            <a:off x="469900" y="457761"/>
            <a:ext cx="1998000" cy="374400"/>
            <a:chOff x="398463" y="404813"/>
            <a:chExt cx="1627187" cy="307976"/>
          </a:xfrm>
          <a:solidFill>
            <a:schemeClr val="tx1"/>
          </a:solidFill>
        </p:grpSpPr>
        <p:sp>
          <p:nvSpPr>
            <p:cNvPr id="9" name="Oval 5">
              <a:extLst>
                <a:ext uri="{FF2B5EF4-FFF2-40B4-BE49-F238E27FC236}">
                  <a16:creationId xmlns:a16="http://schemas.microsoft.com/office/drawing/2014/main" id="{EB803D62-6771-4667-B36C-5136A52CD28E}"/>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0" name="Freeform 6">
              <a:extLst>
                <a:ext uri="{FF2B5EF4-FFF2-40B4-BE49-F238E27FC236}">
                  <a16:creationId xmlns:a16="http://schemas.microsoft.com/office/drawing/2014/main" id="{8C195FA6-9F0E-4808-B689-9D8E8837E560}"/>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7">
              <a:extLst>
                <a:ext uri="{FF2B5EF4-FFF2-40B4-BE49-F238E27FC236}">
                  <a16:creationId xmlns:a16="http://schemas.microsoft.com/office/drawing/2014/main" id="{DFA70FE2-48BA-452C-BD28-1D53BE54A18F}"/>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2" name="Freeform 8">
              <a:extLst>
                <a:ext uri="{FF2B5EF4-FFF2-40B4-BE49-F238E27FC236}">
                  <a16:creationId xmlns:a16="http://schemas.microsoft.com/office/drawing/2014/main" id="{C89EF557-FD7D-41B9-AD0E-FDB1A94D2BE5}"/>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9">
              <a:extLst>
                <a:ext uri="{FF2B5EF4-FFF2-40B4-BE49-F238E27FC236}">
                  <a16:creationId xmlns:a16="http://schemas.microsoft.com/office/drawing/2014/main" id="{2BB3DE63-43BF-4434-A98F-93DA50FAEB6E}"/>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0">
              <a:extLst>
                <a:ext uri="{FF2B5EF4-FFF2-40B4-BE49-F238E27FC236}">
                  <a16:creationId xmlns:a16="http://schemas.microsoft.com/office/drawing/2014/main" id="{8123BE04-1F30-4C13-8AEF-B14435882969}"/>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5" name="Freeform 11">
              <a:extLst>
                <a:ext uri="{FF2B5EF4-FFF2-40B4-BE49-F238E27FC236}">
                  <a16:creationId xmlns:a16="http://schemas.microsoft.com/office/drawing/2014/main" id="{BBCACD95-E804-45E1-ADFF-5422ABF627A7}"/>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6" name="Freeform 12">
              <a:extLst>
                <a:ext uri="{FF2B5EF4-FFF2-40B4-BE49-F238E27FC236}">
                  <a16:creationId xmlns:a16="http://schemas.microsoft.com/office/drawing/2014/main" id="{C2B75545-5F13-4B37-8FBA-FBCC4D23D53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7" name="Freeform 13">
              <a:extLst>
                <a:ext uri="{FF2B5EF4-FFF2-40B4-BE49-F238E27FC236}">
                  <a16:creationId xmlns:a16="http://schemas.microsoft.com/office/drawing/2014/main" id="{5C366AD3-8C55-4E3E-AADA-0C507BD687B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8" name="Freeform 14">
              <a:extLst>
                <a:ext uri="{FF2B5EF4-FFF2-40B4-BE49-F238E27FC236}">
                  <a16:creationId xmlns:a16="http://schemas.microsoft.com/office/drawing/2014/main" id="{58AFA337-C47E-407C-9EF0-C152FD2A2E7D}"/>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
        <p:nvSpPr>
          <p:cNvPr id="20" name="Text Placeholder 19">
            <a:extLst>
              <a:ext uri="{FF2B5EF4-FFF2-40B4-BE49-F238E27FC236}">
                <a16:creationId xmlns:a16="http://schemas.microsoft.com/office/drawing/2014/main" id="{E9484B27-ED1F-4926-BA48-C61C71536C75}"/>
              </a:ext>
            </a:extLst>
          </p:cNvPr>
          <p:cNvSpPr>
            <a:spLocks noGrp="1"/>
          </p:cNvSpPr>
          <p:nvPr>
            <p:ph type="body" sz="quarter" idx="11" hasCustomPrompt="1"/>
          </p:nvPr>
        </p:nvSpPr>
        <p:spPr>
          <a:xfrm>
            <a:off x="469900" y="4206061"/>
            <a:ext cx="5215048" cy="492443"/>
          </a:xfrm>
          <a:prstGeom prst="rect">
            <a:avLst/>
          </a:prstGeom>
        </p:spPr>
        <p:txBody>
          <a:bodyPr wrap="square" lIns="0" tIns="0" rIns="0" bIns="0" anchor="b">
            <a:spAutoFit/>
          </a:bodyPr>
          <a:lstStyle>
            <a:lvl1pPr>
              <a:defRPr sz="3200">
                <a:solidFill>
                  <a:schemeClr val="bg1"/>
                </a:solidFill>
                <a:latin typeface="+mj-lt"/>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Title</a:t>
            </a:r>
          </a:p>
        </p:txBody>
      </p:sp>
      <p:sp>
        <p:nvSpPr>
          <p:cNvPr id="21" name="Text Placeholder 19">
            <a:extLst>
              <a:ext uri="{FF2B5EF4-FFF2-40B4-BE49-F238E27FC236}">
                <a16:creationId xmlns:a16="http://schemas.microsoft.com/office/drawing/2014/main" id="{D9D3CA3F-EB86-4A82-8ABC-D8B0D056BF6E}"/>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19" name="Picture 18">
            <a:extLst>
              <a:ext uri="{FF2B5EF4-FFF2-40B4-BE49-F238E27FC236}">
                <a16:creationId xmlns:a16="http://schemas.microsoft.com/office/drawing/2014/main" id="{99F78095-675F-4829-9EA3-5241DC7F6C1F}"/>
              </a:ext>
            </a:extLst>
          </p:cNvPr>
          <p:cNvPicPr>
            <a:picLocks noChangeAspect="1"/>
          </p:cNvPicPr>
          <p:nvPr/>
        </p:nvPicPr>
        <p:blipFill rotWithShape="1">
          <a:blip r:embed="rId3"/>
          <a:srcRect r="14703"/>
          <a:stretch/>
        </p:blipFill>
        <p:spPr>
          <a:xfrm>
            <a:off x="8378687" y="4007957"/>
            <a:ext cx="3813313" cy="2850043"/>
          </a:xfrm>
          <a:prstGeom prst="rect">
            <a:avLst/>
          </a:prstGeom>
        </p:spPr>
      </p:pic>
      <p:pic>
        <p:nvPicPr>
          <p:cNvPr id="22" name="Picture Placeholder 6">
            <a:extLst>
              <a:ext uri="{FF2B5EF4-FFF2-40B4-BE49-F238E27FC236}">
                <a16:creationId xmlns:a16="http://schemas.microsoft.com/office/drawing/2014/main" id="{5C1E2F36-9489-4966-8AA4-8F511B5BD743}"/>
              </a:ext>
            </a:extLst>
          </p:cNvPr>
          <p:cNvPicPr>
            <a:picLocks noChangeAspect="1"/>
          </p:cNvPicPr>
          <p:nvPr userDrawn="1"/>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grpSp>
        <p:nvGrpSpPr>
          <p:cNvPr id="23" name="Group 22">
            <a:extLst>
              <a:ext uri="{FF2B5EF4-FFF2-40B4-BE49-F238E27FC236}">
                <a16:creationId xmlns:a16="http://schemas.microsoft.com/office/drawing/2014/main" id="{9EB190E9-DD06-4B72-9942-868FF7D747D7}"/>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24" name="Oval 5">
              <a:extLst>
                <a:ext uri="{FF2B5EF4-FFF2-40B4-BE49-F238E27FC236}">
                  <a16:creationId xmlns:a16="http://schemas.microsoft.com/office/drawing/2014/main" id="{2C1BADB8-9C56-448B-9D7E-C358F04CDB01}"/>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5" name="Freeform 6">
              <a:extLst>
                <a:ext uri="{FF2B5EF4-FFF2-40B4-BE49-F238E27FC236}">
                  <a16:creationId xmlns:a16="http://schemas.microsoft.com/office/drawing/2014/main" id="{EE98D324-DCAA-4896-B216-F8D0FED634CD}"/>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7">
              <a:extLst>
                <a:ext uri="{FF2B5EF4-FFF2-40B4-BE49-F238E27FC236}">
                  <a16:creationId xmlns:a16="http://schemas.microsoft.com/office/drawing/2014/main" id="{3D0148EA-91EF-47E4-AD78-DE88F9F35F9A}"/>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7" name="Freeform 8">
              <a:extLst>
                <a:ext uri="{FF2B5EF4-FFF2-40B4-BE49-F238E27FC236}">
                  <a16:creationId xmlns:a16="http://schemas.microsoft.com/office/drawing/2014/main" id="{0F467500-885F-472A-9FAE-68AC6D3A0818}"/>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9">
              <a:extLst>
                <a:ext uri="{FF2B5EF4-FFF2-40B4-BE49-F238E27FC236}">
                  <a16:creationId xmlns:a16="http://schemas.microsoft.com/office/drawing/2014/main" id="{7522E694-A754-413C-8EEC-7124CC145A60}"/>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9" name="Rectangle 10">
              <a:extLst>
                <a:ext uri="{FF2B5EF4-FFF2-40B4-BE49-F238E27FC236}">
                  <a16:creationId xmlns:a16="http://schemas.microsoft.com/office/drawing/2014/main" id="{38C9644C-8A2B-492F-B802-D5E93CC6D489}"/>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0" name="Freeform 11">
              <a:extLst>
                <a:ext uri="{FF2B5EF4-FFF2-40B4-BE49-F238E27FC236}">
                  <a16:creationId xmlns:a16="http://schemas.microsoft.com/office/drawing/2014/main" id="{7786B5B0-539B-48E5-BA72-43498187C782}"/>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1" name="Freeform 12">
              <a:extLst>
                <a:ext uri="{FF2B5EF4-FFF2-40B4-BE49-F238E27FC236}">
                  <a16:creationId xmlns:a16="http://schemas.microsoft.com/office/drawing/2014/main" id="{24AED697-FDA4-4CAB-8020-EA89F1FC2AB0}"/>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2" name="Freeform 13">
              <a:extLst>
                <a:ext uri="{FF2B5EF4-FFF2-40B4-BE49-F238E27FC236}">
                  <a16:creationId xmlns:a16="http://schemas.microsoft.com/office/drawing/2014/main" id="{6E6F538E-0BF1-4405-B5F7-1E61CF42D4CB}"/>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3" name="Freeform 14">
              <a:extLst>
                <a:ext uri="{FF2B5EF4-FFF2-40B4-BE49-F238E27FC236}">
                  <a16:creationId xmlns:a16="http://schemas.microsoft.com/office/drawing/2014/main" id="{EA3169E8-CFAC-443A-B6B3-A783057A97BC}"/>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34" name="Picture 33">
            <a:extLst>
              <a:ext uri="{FF2B5EF4-FFF2-40B4-BE49-F238E27FC236}">
                <a16:creationId xmlns:a16="http://schemas.microsoft.com/office/drawing/2014/main" id="{7DBDBAE7-80F9-4631-931F-C5A3A1BEE8BE}"/>
              </a:ext>
            </a:extLst>
          </p:cNvPr>
          <p:cNvPicPr>
            <a:picLocks noChangeAspect="1"/>
          </p:cNvPicPr>
          <p:nvPr userDrawn="1"/>
        </p:nvPicPr>
        <p:blipFill rotWithShape="1">
          <a:blip r:embed="rId3"/>
          <a:srcRect r="14703"/>
          <a:stretch/>
        </p:blipFill>
        <p:spPr>
          <a:xfrm>
            <a:off x="8378687" y="4007957"/>
            <a:ext cx="3813313" cy="2850043"/>
          </a:xfrm>
          <a:prstGeom prst="rect">
            <a:avLst/>
          </a:prstGeom>
        </p:spPr>
      </p:pic>
    </p:spTree>
    <p:extLst>
      <p:ext uri="{BB962C8B-B14F-4D97-AF65-F5344CB8AC3E}">
        <p14:creationId xmlns:p14="http://schemas.microsoft.com/office/powerpoint/2010/main" val="231219621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ubtitle &amp;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457201" y="685801"/>
            <a:ext cx="11277599" cy="1027633"/>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7" name="Chart Placeholder 3"/>
          <p:cNvSpPr>
            <a:spLocks noGrp="1"/>
          </p:cNvSpPr>
          <p:nvPr>
            <p:ph type="chart" sz="quarter" idx="15"/>
          </p:nvPr>
        </p:nvSpPr>
        <p:spPr>
          <a:xfrm>
            <a:off x="463296" y="2078281"/>
            <a:ext cx="11271504" cy="4042735"/>
          </a:xfrm>
          <a:prstGeom prst="rect">
            <a:avLst/>
          </a:prstGeom>
        </p:spPr>
        <p:txBody>
          <a:bodyPr>
            <a:noAutofit/>
          </a:bodyPr>
          <a:lstStyle>
            <a:lvl1pPr>
              <a:defRPr sz="1200"/>
            </a:lvl1pPr>
          </a:lstStyle>
          <a:p>
            <a:r>
              <a:rPr lang="en-US"/>
              <a:t>Click icon to add chart</a:t>
            </a:r>
            <a:endParaRPr lang="en-GB"/>
          </a:p>
        </p:txBody>
      </p:sp>
      <p:sp>
        <p:nvSpPr>
          <p:cNvPr id="18" name="Text Placeholder 8"/>
          <p:cNvSpPr>
            <a:spLocks noGrp="1"/>
          </p:cNvSpPr>
          <p:nvPr>
            <p:ph type="body" sz="quarter" idx="18"/>
          </p:nvPr>
        </p:nvSpPr>
        <p:spPr>
          <a:xfrm>
            <a:off x="463296" y="1717263"/>
            <a:ext cx="11271504" cy="357187"/>
          </a:xfrm>
        </p:spPr>
        <p:txBody>
          <a:bodyPr>
            <a:noAutofit/>
          </a:bodyPr>
          <a:lstStyle>
            <a:lvl1pPr>
              <a:defRPr sz="1200"/>
            </a:lvl1pPr>
          </a:lstStyle>
          <a:p>
            <a:pPr lvl="0"/>
            <a:r>
              <a:rPr lang="en-US" noProof="0"/>
              <a:t>Click to edit Master text styles</a:t>
            </a:r>
          </a:p>
        </p:txBody>
      </p:sp>
      <p:sp>
        <p:nvSpPr>
          <p:cNvPr id="7" name="Title Placeholder 1">
            <a:extLst>
              <a:ext uri="{FF2B5EF4-FFF2-40B4-BE49-F238E27FC236}">
                <a16:creationId xmlns:a16="http://schemas.microsoft.com/office/drawing/2014/main" id="{8CFE9674-04ED-4C53-9426-4EA385799FE2}"/>
              </a:ext>
            </a:extLst>
          </p:cNvPr>
          <p:cNvSpPr>
            <a:spLocks noGrp="1"/>
          </p:cNvSpPr>
          <p:nvPr>
            <p:ph type="title" hasCustomPrompt="1"/>
          </p:nvPr>
        </p:nvSpPr>
        <p:spPr>
          <a:xfrm>
            <a:off x="463294" y="350300"/>
            <a:ext cx="11265412" cy="335500"/>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8" name="Text Placeholder 7">
            <a:extLst>
              <a:ext uri="{FF2B5EF4-FFF2-40B4-BE49-F238E27FC236}">
                <a16:creationId xmlns:a16="http://schemas.microsoft.com/office/drawing/2014/main" id="{4B6E095B-6E26-41E6-AFC8-FF16F0C3C866}"/>
              </a:ext>
            </a:extLst>
          </p:cNvPr>
          <p:cNvSpPr>
            <a:spLocks noGrp="1"/>
          </p:cNvSpPr>
          <p:nvPr>
            <p:ph type="body" sz="quarter" idx="23"/>
          </p:nvPr>
        </p:nvSpPr>
        <p:spPr>
          <a:xfrm>
            <a:off x="457201" y="6121016"/>
            <a:ext cx="11277599" cy="241685"/>
          </a:xfrm>
        </p:spPr>
        <p:txBody>
          <a:bodyPr>
            <a:noAutofit/>
          </a:bodyPr>
          <a:lstStyle>
            <a:lvl1pPr>
              <a:spcAft>
                <a:spcPts val="0"/>
              </a:spcAft>
              <a:defRPr sz="900"/>
            </a:lvl1pPr>
          </a:lstStyle>
          <a:p>
            <a:pPr lvl="0"/>
            <a:r>
              <a:rPr lang="en-US"/>
              <a:t>Click to edit Master text styles</a:t>
            </a:r>
          </a:p>
        </p:txBody>
      </p:sp>
    </p:spTree>
    <p:extLst>
      <p:ext uri="{BB962C8B-B14F-4D97-AF65-F5344CB8AC3E}">
        <p14:creationId xmlns:p14="http://schemas.microsoft.com/office/powerpoint/2010/main" val="166447339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and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256871" y="2137713"/>
            <a:ext cx="5480304" cy="3983302"/>
          </a:xfrm>
        </p:spPr>
        <p:txBody>
          <a:bodyPr>
            <a:noAutofit/>
          </a:bodyPr>
          <a:lstStyle>
            <a:lvl1pPr>
              <a:defRPr sz="1200"/>
            </a:lvl1pPr>
          </a:lstStyle>
          <a:p>
            <a:r>
              <a:rPr lang="en-US" noProof="0"/>
              <a:t>Click icon to add chart</a:t>
            </a:r>
          </a:p>
        </p:txBody>
      </p:sp>
      <p:sp>
        <p:nvSpPr>
          <p:cNvPr id="6" name="Text Placeholder 5"/>
          <p:cNvSpPr>
            <a:spLocks noGrp="1"/>
          </p:cNvSpPr>
          <p:nvPr>
            <p:ph type="body" sz="quarter" idx="22"/>
          </p:nvPr>
        </p:nvSpPr>
        <p:spPr>
          <a:xfrm>
            <a:off x="6256871" y="1719074"/>
            <a:ext cx="5480304" cy="405940"/>
          </a:xfrm>
        </p:spPr>
        <p:txBody>
          <a:bodyPr>
            <a:noAutofit/>
          </a:bodyPr>
          <a:lstStyle>
            <a:lvl1pPr>
              <a:defRPr sz="1200"/>
            </a:lvl1pPr>
          </a:lstStyle>
          <a:p>
            <a:pPr lvl="0"/>
            <a:r>
              <a:rPr lang="en-US" noProof="0"/>
              <a:t>Click to edit Master text styles</a:t>
            </a:r>
          </a:p>
        </p:txBody>
      </p:sp>
      <p:sp>
        <p:nvSpPr>
          <p:cNvPr id="15" name="Text Placeholder 7"/>
          <p:cNvSpPr>
            <a:spLocks noGrp="1"/>
          </p:cNvSpPr>
          <p:nvPr>
            <p:ph type="body" sz="quarter" idx="23"/>
          </p:nvPr>
        </p:nvSpPr>
        <p:spPr>
          <a:xfrm>
            <a:off x="463297" y="6121016"/>
            <a:ext cx="11273879" cy="241685"/>
          </a:xfrm>
        </p:spPr>
        <p:txBody>
          <a:bodyPr>
            <a:noAutofit/>
          </a:bodyPr>
          <a:lstStyle>
            <a:lvl1pPr>
              <a:spcAft>
                <a:spcPts val="0"/>
              </a:spcAft>
              <a:defRPr sz="800"/>
            </a:lvl1pPr>
          </a:lstStyle>
          <a:p>
            <a:pPr lvl="0"/>
            <a:r>
              <a:rPr lang="en-US"/>
              <a:t>Click to edit Master text styles</a:t>
            </a:r>
          </a:p>
        </p:txBody>
      </p:sp>
      <p:sp>
        <p:nvSpPr>
          <p:cNvPr id="10" name="Text Placeholder 8">
            <a:extLst>
              <a:ext uri="{FF2B5EF4-FFF2-40B4-BE49-F238E27FC236}">
                <a16:creationId xmlns:a16="http://schemas.microsoft.com/office/drawing/2014/main" id="{CD00439A-130B-4E04-85CB-DABD856B2FAA}"/>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1" name="Title Placeholder 1">
            <a:extLst>
              <a:ext uri="{FF2B5EF4-FFF2-40B4-BE49-F238E27FC236}">
                <a16:creationId xmlns:a16="http://schemas.microsoft.com/office/drawing/2014/main" id="{33B9B3F6-9F40-4388-9B79-8E0961AD2B9E}"/>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13" name="Content Placeholder 3">
            <a:extLst>
              <a:ext uri="{FF2B5EF4-FFF2-40B4-BE49-F238E27FC236}">
                <a16:creationId xmlns:a16="http://schemas.microsoft.com/office/drawing/2014/main" id="{81AD6F48-ECFC-4B93-B043-AEA877E0937F}"/>
              </a:ext>
            </a:extLst>
          </p:cNvPr>
          <p:cNvSpPr>
            <a:spLocks noGrp="1"/>
          </p:cNvSpPr>
          <p:nvPr>
            <p:ph sz="quarter" idx="10"/>
          </p:nvPr>
        </p:nvSpPr>
        <p:spPr>
          <a:xfrm>
            <a:off x="463296" y="1719073"/>
            <a:ext cx="5480304" cy="4401943"/>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48905242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 chart">
    <p:spTree>
      <p:nvGrpSpPr>
        <p:cNvPr id="1" name=""/>
        <p:cNvGrpSpPr/>
        <p:nvPr/>
      </p:nvGrpSpPr>
      <p:grpSpPr>
        <a:xfrm>
          <a:off x="0" y="0"/>
          <a:ext cx="0" cy="0"/>
          <a:chOff x="0" y="0"/>
          <a:chExt cx="0" cy="0"/>
        </a:xfrm>
      </p:grpSpPr>
      <p:sp>
        <p:nvSpPr>
          <p:cNvPr id="6" name="Text Placeholder 5"/>
          <p:cNvSpPr>
            <a:spLocks noGrp="1"/>
          </p:cNvSpPr>
          <p:nvPr>
            <p:ph type="body" sz="quarter" idx="22"/>
          </p:nvPr>
        </p:nvSpPr>
        <p:spPr>
          <a:xfrm>
            <a:off x="6254379" y="1719073"/>
            <a:ext cx="5486516" cy="405939"/>
          </a:xfrm>
        </p:spPr>
        <p:txBody>
          <a:bodyPr>
            <a:noAutofit/>
          </a:bodyPr>
          <a:lstStyle>
            <a:lvl1pPr>
              <a:defRPr sz="1200"/>
            </a:lvl1pPr>
          </a:lstStyle>
          <a:p>
            <a:pPr lvl="0"/>
            <a:r>
              <a:rPr lang="en-US" noProof="0"/>
              <a:t>Click to edit Master text styles</a:t>
            </a:r>
          </a:p>
        </p:txBody>
      </p:sp>
      <p:sp>
        <p:nvSpPr>
          <p:cNvPr id="15" name="Text Placeholder 7"/>
          <p:cNvSpPr>
            <a:spLocks noGrp="1"/>
          </p:cNvSpPr>
          <p:nvPr>
            <p:ph type="body" sz="quarter" idx="23"/>
          </p:nvPr>
        </p:nvSpPr>
        <p:spPr>
          <a:xfrm>
            <a:off x="457201" y="6121016"/>
            <a:ext cx="11277599" cy="241685"/>
          </a:xfrm>
        </p:spPr>
        <p:txBody>
          <a:bodyPr>
            <a:noAutofit/>
          </a:bodyPr>
          <a:lstStyle>
            <a:lvl1pPr>
              <a:spcAft>
                <a:spcPts val="0"/>
              </a:spcAft>
              <a:defRPr sz="900"/>
            </a:lvl1pPr>
          </a:lstStyle>
          <a:p>
            <a:pPr lvl="0"/>
            <a:r>
              <a:rPr lang="en-US"/>
              <a:t>Click to edit Master text styles</a:t>
            </a:r>
          </a:p>
        </p:txBody>
      </p:sp>
      <p:sp>
        <p:nvSpPr>
          <p:cNvPr id="9" name="Chart Placeholder 2"/>
          <p:cNvSpPr>
            <a:spLocks noGrp="1"/>
          </p:cNvSpPr>
          <p:nvPr>
            <p:ph type="chart" sz="quarter" idx="24"/>
          </p:nvPr>
        </p:nvSpPr>
        <p:spPr>
          <a:xfrm>
            <a:off x="460271" y="2125011"/>
            <a:ext cx="5480304" cy="3996002"/>
          </a:xfrm>
        </p:spPr>
        <p:txBody>
          <a:bodyPr>
            <a:noAutofit/>
          </a:bodyPr>
          <a:lstStyle>
            <a:lvl1pPr>
              <a:defRPr sz="1200"/>
            </a:lvl1pPr>
          </a:lstStyle>
          <a:p>
            <a:r>
              <a:rPr lang="en-US"/>
              <a:t>Click icon to add chart</a:t>
            </a:r>
            <a:endParaRPr lang="en-GB"/>
          </a:p>
        </p:txBody>
      </p:sp>
      <p:sp>
        <p:nvSpPr>
          <p:cNvPr id="12" name="Text Placeholder 5"/>
          <p:cNvSpPr>
            <a:spLocks noGrp="1"/>
          </p:cNvSpPr>
          <p:nvPr>
            <p:ph type="body" sz="quarter" idx="25"/>
          </p:nvPr>
        </p:nvSpPr>
        <p:spPr>
          <a:xfrm>
            <a:off x="463296" y="1719073"/>
            <a:ext cx="5480304" cy="405939"/>
          </a:xfrm>
        </p:spPr>
        <p:txBody>
          <a:bodyPr>
            <a:noAutofit/>
          </a:bodyPr>
          <a:lstStyle>
            <a:lvl1pPr>
              <a:defRPr sz="1200"/>
            </a:lvl1pPr>
          </a:lstStyle>
          <a:p>
            <a:pPr lvl="0"/>
            <a:r>
              <a:rPr lang="en-US" noProof="0"/>
              <a:t>Click to edit Master text styles</a:t>
            </a:r>
          </a:p>
        </p:txBody>
      </p:sp>
      <p:sp>
        <p:nvSpPr>
          <p:cNvPr id="11" name="Chart Placeholder 2">
            <a:extLst>
              <a:ext uri="{FF2B5EF4-FFF2-40B4-BE49-F238E27FC236}">
                <a16:creationId xmlns:a16="http://schemas.microsoft.com/office/drawing/2014/main" id="{F1BD57FD-600D-430A-AB0C-89DFCC950E21}"/>
              </a:ext>
            </a:extLst>
          </p:cNvPr>
          <p:cNvSpPr>
            <a:spLocks noGrp="1"/>
          </p:cNvSpPr>
          <p:nvPr>
            <p:ph type="chart" sz="quarter" idx="26"/>
          </p:nvPr>
        </p:nvSpPr>
        <p:spPr>
          <a:xfrm>
            <a:off x="6248403" y="2125011"/>
            <a:ext cx="5486397" cy="3996000"/>
          </a:xfrm>
        </p:spPr>
        <p:txBody>
          <a:bodyPr>
            <a:noAutofit/>
          </a:bodyPr>
          <a:lstStyle>
            <a:lvl1pPr>
              <a:defRPr sz="1200"/>
            </a:lvl1pPr>
          </a:lstStyle>
          <a:p>
            <a:r>
              <a:rPr lang="en-US"/>
              <a:t>Click icon to add chart</a:t>
            </a:r>
            <a:endParaRPr lang="en-GB"/>
          </a:p>
        </p:txBody>
      </p:sp>
      <p:sp>
        <p:nvSpPr>
          <p:cNvPr id="13" name="Text Placeholder 8">
            <a:extLst>
              <a:ext uri="{FF2B5EF4-FFF2-40B4-BE49-F238E27FC236}">
                <a16:creationId xmlns:a16="http://schemas.microsoft.com/office/drawing/2014/main" id="{ACD26822-93FD-4865-A5E4-053695247E8C}"/>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6" name="Title Placeholder 1">
            <a:extLst>
              <a:ext uri="{FF2B5EF4-FFF2-40B4-BE49-F238E27FC236}">
                <a16:creationId xmlns:a16="http://schemas.microsoft.com/office/drawing/2014/main" id="{B7DE9340-98F1-4431-9CA2-BA6425441E81}"/>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220198308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 column content">
    <p:spTree>
      <p:nvGrpSpPr>
        <p:cNvPr id="1" name=""/>
        <p:cNvGrpSpPr/>
        <p:nvPr/>
      </p:nvGrpSpPr>
      <p:grpSpPr>
        <a:xfrm>
          <a:off x="0" y="0"/>
          <a:ext cx="0" cy="0"/>
          <a:chOff x="0" y="0"/>
          <a:chExt cx="0" cy="0"/>
        </a:xfrm>
      </p:grpSpPr>
      <p:sp>
        <p:nvSpPr>
          <p:cNvPr id="8" name="Content Placeholder 3"/>
          <p:cNvSpPr>
            <a:spLocks noGrp="1"/>
          </p:cNvSpPr>
          <p:nvPr>
            <p:ph sz="quarter" idx="16"/>
          </p:nvPr>
        </p:nvSpPr>
        <p:spPr>
          <a:xfrm>
            <a:off x="5450349" y="1718455"/>
            <a:ext cx="6290545" cy="4716463"/>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a:extLst>
              <a:ext uri="{FF2B5EF4-FFF2-40B4-BE49-F238E27FC236}">
                <a16:creationId xmlns:a16="http://schemas.microsoft.com/office/drawing/2014/main" id="{834EAC11-4B6F-4989-ADAB-DCA27D91F556}"/>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9" name="Title Placeholder 1">
            <a:extLst>
              <a:ext uri="{FF2B5EF4-FFF2-40B4-BE49-F238E27FC236}">
                <a16:creationId xmlns:a16="http://schemas.microsoft.com/office/drawing/2014/main" id="{615E83D0-63FA-4C06-8888-31EF80337E8A}"/>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12" name="Content Placeholder 3">
            <a:extLst>
              <a:ext uri="{FF2B5EF4-FFF2-40B4-BE49-F238E27FC236}">
                <a16:creationId xmlns:a16="http://schemas.microsoft.com/office/drawing/2014/main" id="{593F994E-D5B3-4236-9E8D-771F764DB8E8}"/>
              </a:ext>
            </a:extLst>
          </p:cNvPr>
          <p:cNvSpPr>
            <a:spLocks noGrp="1"/>
          </p:cNvSpPr>
          <p:nvPr>
            <p:ph sz="quarter" idx="10"/>
          </p:nvPr>
        </p:nvSpPr>
        <p:spPr>
          <a:xfrm>
            <a:off x="463296" y="1714500"/>
            <a:ext cx="4413504" cy="4648200"/>
          </a:xfrm>
          <a:prstGeom prst="rect">
            <a:avLst/>
          </a:prstGeom>
        </p:spPr>
        <p:txBody>
          <a:bodyPr>
            <a:noAutofit/>
          </a:bodyPr>
          <a:lstStyle>
            <a:lvl1pPr marL="0" indent="0" algn="l">
              <a:buFontTx/>
              <a:buNone/>
              <a:tabLst>
                <a:tab pos="3771900" algn="r"/>
              </a:tabLst>
              <a:defRPr sz="1200">
                <a:latin typeface="+mn-lt"/>
              </a:defRPr>
            </a:lvl1pPr>
            <a:lvl2pPr marL="104775" indent="-104775" algn="l">
              <a:buClrTx/>
              <a:buSzPct val="100000"/>
              <a:buFont typeface="Arial" panose="020B0604020202020204" pitchFamily="34" charset="0"/>
              <a:buChar char="•"/>
              <a:tabLst>
                <a:tab pos="3771900" algn="r"/>
              </a:tabLst>
              <a:defRPr sz="1200">
                <a:latin typeface="+mj-lt"/>
              </a:defRPr>
            </a:lvl2pPr>
            <a:lvl3pPr marL="228600" indent="-104775" algn="l">
              <a:buClrTx/>
              <a:buSzPct val="100000"/>
              <a:buFont typeface="Arial" panose="020B0604020202020204" pitchFamily="34" charset="0"/>
              <a:buChar char="−"/>
              <a:tabLst>
                <a:tab pos="3771900" algn="r"/>
              </a:tabLst>
              <a:defRPr sz="1200">
                <a:latin typeface="+mn-lt"/>
              </a:defRPr>
            </a:lvl3pPr>
            <a:lvl4pPr marL="352425" indent="-104775" algn="l">
              <a:buClrTx/>
              <a:buSzPct val="100000"/>
              <a:buFont typeface="Arial" panose="020B0604020202020204" pitchFamily="34" charset="0"/>
              <a:buChar char="◦"/>
              <a:tabLst>
                <a:tab pos="3771900" algn="r"/>
              </a:tabLst>
              <a:defRPr sz="1200">
                <a:latin typeface="+mn-lt"/>
              </a:defRPr>
            </a:lvl4pPr>
            <a:lvl5pPr marL="476250" indent="-104775" algn="l">
              <a:buClrTx/>
              <a:buSzPct val="100000"/>
              <a:buFont typeface="Arial" panose="020B0604020202020204" pitchFamily="34" charset="0"/>
              <a:buChar char="−"/>
              <a:tabLst>
                <a:tab pos="3771900" algn="r"/>
              </a:tabLst>
              <a:defRPr sz="1200"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35662967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8192978" y="1737504"/>
            <a:ext cx="3547917" cy="4644248"/>
          </a:xfrm>
          <a:prstGeom prst="rect">
            <a:avLst/>
          </a:prstGeom>
        </p:spPr>
        <p:txBody>
          <a:bodyPr>
            <a:noAutofit/>
          </a:bodyPr>
          <a:lstStyle>
            <a:lvl1pPr>
              <a:tabLst>
                <a:tab pos="3771900" algn="r"/>
              </a:tabLst>
              <a:defRPr sz="1800">
                <a:solidFill>
                  <a:schemeClr val="accent3"/>
                </a:solidFill>
              </a:defRPr>
            </a:lvl1pPr>
            <a:lvl2pPr>
              <a:tabLst>
                <a:tab pos="3771900" algn="r"/>
              </a:tabLst>
              <a:defRPr/>
            </a:lvl2pPr>
            <a:lvl3pPr>
              <a:tabLst>
                <a:tab pos="3771900" algn="r"/>
              </a:tabLst>
              <a:defRPr/>
            </a:lvl3pPr>
            <a:lvl4pPr>
              <a:tabLst>
                <a:tab pos="3771900" algn="r"/>
              </a:tabLst>
              <a:defRPr/>
            </a:lvl4pPr>
            <a:lvl5pPr>
              <a:tabLst>
                <a:tab pos="3771900" algn="r"/>
              </a:tabLst>
              <a:defRPr baseline="0"/>
            </a:lvl5pPr>
          </a:lstStyle>
          <a:p>
            <a:pPr lvl="0"/>
            <a:r>
              <a:rPr lang="en-US" noProof="0"/>
              <a:t>Click to edit Master text styles</a:t>
            </a:r>
          </a:p>
        </p:txBody>
      </p:sp>
      <p:sp>
        <p:nvSpPr>
          <p:cNvPr id="8" name="Content Placeholder 3"/>
          <p:cNvSpPr>
            <a:spLocks noGrp="1"/>
          </p:cNvSpPr>
          <p:nvPr>
            <p:ph sz="quarter" idx="16"/>
          </p:nvPr>
        </p:nvSpPr>
        <p:spPr>
          <a:xfrm>
            <a:off x="473296" y="1718454"/>
            <a:ext cx="7400704" cy="4644247"/>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a:extLst>
              <a:ext uri="{FF2B5EF4-FFF2-40B4-BE49-F238E27FC236}">
                <a16:creationId xmlns:a16="http://schemas.microsoft.com/office/drawing/2014/main" id="{D58FC9CF-4F37-4309-BF5F-E64AE49426F2}"/>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9" name="Title Placeholder 1">
            <a:extLst>
              <a:ext uri="{FF2B5EF4-FFF2-40B4-BE49-F238E27FC236}">
                <a16:creationId xmlns:a16="http://schemas.microsoft.com/office/drawing/2014/main" id="{6999054A-E358-4B12-B841-DE440A68D9B1}"/>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92639630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1468" y="2115797"/>
            <a:ext cx="3549549" cy="4005216"/>
          </a:xfrm>
          <a:prstGeom prst="rect">
            <a:avLst/>
          </a:prstGeom>
        </p:spPr>
        <p:txBody>
          <a:bodyPr>
            <a:noAutofit/>
          </a:bodyPr>
          <a:lstStyle>
            <a:lvl1pPr>
              <a:defRPr sz="1200"/>
            </a:lvl1pPr>
          </a:lstStyle>
          <a:p>
            <a:r>
              <a:rPr lang="en-US" noProof="0"/>
              <a:t>Click icon to add chart</a:t>
            </a:r>
          </a:p>
        </p:txBody>
      </p:sp>
      <p:sp>
        <p:nvSpPr>
          <p:cNvPr id="18" name="Text Placeholder 8"/>
          <p:cNvSpPr>
            <a:spLocks noGrp="1"/>
          </p:cNvSpPr>
          <p:nvPr>
            <p:ph type="body" sz="quarter" idx="18"/>
          </p:nvPr>
        </p:nvSpPr>
        <p:spPr>
          <a:xfrm>
            <a:off x="459119" y="1722943"/>
            <a:ext cx="3549549" cy="392112"/>
          </a:xfrm>
        </p:spPr>
        <p:txBody>
          <a:bodyPr>
            <a:noAutofit/>
          </a:bodyPr>
          <a:lstStyle>
            <a:lvl1pPr>
              <a:defRPr sz="1200"/>
            </a:lvl1pPr>
          </a:lstStyle>
          <a:p>
            <a:pPr lvl="0"/>
            <a:r>
              <a:rPr lang="en-US" noProof="0"/>
              <a:t>Click to edit Master text styles</a:t>
            </a:r>
          </a:p>
        </p:txBody>
      </p:sp>
      <p:sp>
        <p:nvSpPr>
          <p:cNvPr id="12" name="Text Placeholder 7"/>
          <p:cNvSpPr>
            <a:spLocks noGrp="1"/>
          </p:cNvSpPr>
          <p:nvPr>
            <p:ph type="body" sz="quarter" idx="23"/>
          </p:nvPr>
        </p:nvSpPr>
        <p:spPr>
          <a:xfrm>
            <a:off x="461468" y="6121016"/>
            <a:ext cx="11277600" cy="241685"/>
          </a:xfrm>
        </p:spPr>
        <p:txBody>
          <a:bodyPr>
            <a:noAutofit/>
          </a:bodyPr>
          <a:lstStyle>
            <a:lvl1pPr>
              <a:spcAft>
                <a:spcPts val="0"/>
              </a:spcAft>
              <a:defRPr sz="900"/>
            </a:lvl1pPr>
          </a:lstStyle>
          <a:p>
            <a:pPr lvl="0"/>
            <a:r>
              <a:rPr lang="en-US" noProof="0"/>
              <a:t>Click to edit Master text styles</a:t>
            </a:r>
          </a:p>
        </p:txBody>
      </p:sp>
      <p:sp>
        <p:nvSpPr>
          <p:cNvPr id="19" name="Chart Placeholder 3">
            <a:extLst>
              <a:ext uri="{FF2B5EF4-FFF2-40B4-BE49-F238E27FC236}">
                <a16:creationId xmlns:a16="http://schemas.microsoft.com/office/drawing/2014/main" id="{16889619-7368-4B21-B502-003FD717C954}"/>
              </a:ext>
            </a:extLst>
          </p:cNvPr>
          <p:cNvSpPr>
            <a:spLocks noGrp="1"/>
          </p:cNvSpPr>
          <p:nvPr>
            <p:ph type="chart" sz="quarter" idx="24"/>
          </p:nvPr>
        </p:nvSpPr>
        <p:spPr>
          <a:xfrm>
            <a:off x="4323575" y="2115798"/>
            <a:ext cx="3549549" cy="4005216"/>
          </a:xfrm>
          <a:prstGeom prst="rect">
            <a:avLst/>
          </a:prstGeom>
        </p:spPr>
        <p:txBody>
          <a:bodyPr>
            <a:noAutofit/>
          </a:bodyPr>
          <a:lstStyle>
            <a:lvl1pPr>
              <a:defRPr sz="1200"/>
            </a:lvl1pPr>
          </a:lstStyle>
          <a:p>
            <a:r>
              <a:rPr lang="en-US" noProof="0"/>
              <a:t>Click icon to add chart</a:t>
            </a:r>
          </a:p>
        </p:txBody>
      </p:sp>
      <p:sp>
        <p:nvSpPr>
          <p:cNvPr id="20" name="Text Placeholder 8">
            <a:extLst>
              <a:ext uri="{FF2B5EF4-FFF2-40B4-BE49-F238E27FC236}">
                <a16:creationId xmlns:a16="http://schemas.microsoft.com/office/drawing/2014/main" id="{7536B633-26E6-47E5-A809-A97D26199C41}"/>
              </a:ext>
            </a:extLst>
          </p:cNvPr>
          <p:cNvSpPr>
            <a:spLocks noGrp="1"/>
          </p:cNvSpPr>
          <p:nvPr>
            <p:ph type="body" sz="quarter" idx="25"/>
          </p:nvPr>
        </p:nvSpPr>
        <p:spPr>
          <a:xfrm>
            <a:off x="4321226" y="1722944"/>
            <a:ext cx="3549549" cy="392112"/>
          </a:xfrm>
        </p:spPr>
        <p:txBody>
          <a:bodyPr>
            <a:noAutofit/>
          </a:bodyPr>
          <a:lstStyle>
            <a:lvl1pPr>
              <a:defRPr sz="1200"/>
            </a:lvl1pPr>
          </a:lstStyle>
          <a:p>
            <a:pPr lvl="0"/>
            <a:r>
              <a:rPr lang="en-US" noProof="0"/>
              <a:t>Click to edit Master text styles</a:t>
            </a:r>
          </a:p>
        </p:txBody>
      </p:sp>
      <p:sp>
        <p:nvSpPr>
          <p:cNvPr id="21" name="Chart Placeholder 3">
            <a:extLst>
              <a:ext uri="{FF2B5EF4-FFF2-40B4-BE49-F238E27FC236}">
                <a16:creationId xmlns:a16="http://schemas.microsoft.com/office/drawing/2014/main" id="{B4691CB5-FF7F-4DAF-80B3-769541086497}"/>
              </a:ext>
            </a:extLst>
          </p:cNvPr>
          <p:cNvSpPr>
            <a:spLocks noGrp="1"/>
          </p:cNvSpPr>
          <p:nvPr>
            <p:ph type="chart" sz="quarter" idx="26"/>
          </p:nvPr>
        </p:nvSpPr>
        <p:spPr>
          <a:xfrm>
            <a:off x="8193695" y="2115798"/>
            <a:ext cx="3549549" cy="4005216"/>
          </a:xfrm>
          <a:prstGeom prst="rect">
            <a:avLst/>
          </a:prstGeom>
        </p:spPr>
        <p:txBody>
          <a:bodyPr>
            <a:noAutofit/>
          </a:bodyPr>
          <a:lstStyle>
            <a:lvl1pPr>
              <a:defRPr sz="1200"/>
            </a:lvl1pPr>
          </a:lstStyle>
          <a:p>
            <a:r>
              <a:rPr lang="en-US" noProof="0"/>
              <a:t>Click icon to add chart</a:t>
            </a:r>
          </a:p>
        </p:txBody>
      </p:sp>
      <p:sp>
        <p:nvSpPr>
          <p:cNvPr id="22" name="Text Placeholder 8">
            <a:extLst>
              <a:ext uri="{FF2B5EF4-FFF2-40B4-BE49-F238E27FC236}">
                <a16:creationId xmlns:a16="http://schemas.microsoft.com/office/drawing/2014/main" id="{D8875204-BB59-4C5F-ABB1-D0ECEC5A0701}"/>
              </a:ext>
            </a:extLst>
          </p:cNvPr>
          <p:cNvSpPr>
            <a:spLocks noGrp="1"/>
          </p:cNvSpPr>
          <p:nvPr>
            <p:ph type="body" sz="quarter" idx="27"/>
          </p:nvPr>
        </p:nvSpPr>
        <p:spPr>
          <a:xfrm>
            <a:off x="8191346" y="1722944"/>
            <a:ext cx="3549549" cy="392112"/>
          </a:xfrm>
        </p:spPr>
        <p:txBody>
          <a:bodyPr>
            <a:noAutofit/>
          </a:bodyPr>
          <a:lstStyle>
            <a:lvl1pPr>
              <a:defRPr sz="1200"/>
            </a:lvl1pPr>
          </a:lstStyle>
          <a:p>
            <a:pPr lvl="0"/>
            <a:r>
              <a:rPr lang="en-US" noProof="0"/>
              <a:t>Click to edit Master text styles</a:t>
            </a:r>
          </a:p>
        </p:txBody>
      </p:sp>
      <p:sp>
        <p:nvSpPr>
          <p:cNvPr id="23" name="Text Placeholder 8">
            <a:extLst>
              <a:ext uri="{FF2B5EF4-FFF2-40B4-BE49-F238E27FC236}">
                <a16:creationId xmlns:a16="http://schemas.microsoft.com/office/drawing/2014/main" id="{272C8D47-97C8-4E6F-91CC-C3AB406C1C26}"/>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24" name="Title Placeholder 1">
            <a:extLst>
              <a:ext uri="{FF2B5EF4-FFF2-40B4-BE49-F238E27FC236}">
                <a16:creationId xmlns:a16="http://schemas.microsoft.com/office/drawing/2014/main" id="{D65F0445-032D-4E6A-83EC-59A2184ED5F6}"/>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129983313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am profile">
    <p:spTree>
      <p:nvGrpSpPr>
        <p:cNvPr id="1" name=""/>
        <p:cNvGrpSpPr/>
        <p:nvPr/>
      </p:nvGrpSpPr>
      <p:grpSpPr>
        <a:xfrm>
          <a:off x="0" y="0"/>
          <a:ext cx="0" cy="0"/>
          <a:chOff x="0" y="0"/>
          <a:chExt cx="0" cy="0"/>
        </a:xfrm>
      </p:grpSpPr>
      <p:sp>
        <p:nvSpPr>
          <p:cNvPr id="4" name="Picture Placeholder 6"/>
          <p:cNvSpPr>
            <a:spLocks noGrp="1"/>
          </p:cNvSpPr>
          <p:nvPr>
            <p:ph type="pic" sz="quarter" idx="13"/>
          </p:nvPr>
        </p:nvSpPr>
        <p:spPr>
          <a:xfrm>
            <a:off x="481764" y="1727251"/>
            <a:ext cx="2712000" cy="1260000"/>
          </a:xfrm>
        </p:spPr>
        <p:txBody>
          <a:bodyPr lIns="0" tIns="0" rIns="0" bIns="0">
            <a:noAutofit/>
          </a:bodyPr>
          <a:lstStyle>
            <a:lvl1pPr>
              <a:defRPr sz="1200"/>
            </a:lvl1pPr>
          </a:lstStyle>
          <a:p>
            <a:r>
              <a:rPr lang="en-US" noProof="0"/>
              <a:t>Click icon to add picture</a:t>
            </a:r>
          </a:p>
        </p:txBody>
      </p:sp>
      <p:sp>
        <p:nvSpPr>
          <p:cNvPr id="5" name="Picture Placeholder 6"/>
          <p:cNvSpPr>
            <a:spLocks noGrp="1"/>
          </p:cNvSpPr>
          <p:nvPr>
            <p:ph type="pic" sz="quarter" idx="14"/>
          </p:nvPr>
        </p:nvSpPr>
        <p:spPr>
          <a:xfrm>
            <a:off x="3330040" y="1727251"/>
            <a:ext cx="2712000" cy="1260000"/>
          </a:xfrm>
        </p:spPr>
        <p:txBody>
          <a:bodyPr lIns="0" tIns="0" rIns="0" bIns="0">
            <a:noAutofit/>
          </a:bodyPr>
          <a:lstStyle>
            <a:lvl1pPr>
              <a:defRPr sz="1200"/>
            </a:lvl1pPr>
          </a:lstStyle>
          <a:p>
            <a:r>
              <a:rPr lang="en-US" noProof="0"/>
              <a:t>Click icon to add picture</a:t>
            </a:r>
          </a:p>
        </p:txBody>
      </p:sp>
      <p:sp>
        <p:nvSpPr>
          <p:cNvPr id="6" name="Picture Placeholder 6"/>
          <p:cNvSpPr>
            <a:spLocks noGrp="1"/>
          </p:cNvSpPr>
          <p:nvPr>
            <p:ph type="pic" sz="quarter" idx="15"/>
          </p:nvPr>
        </p:nvSpPr>
        <p:spPr>
          <a:xfrm>
            <a:off x="6171687" y="1727251"/>
            <a:ext cx="2712000" cy="1260000"/>
          </a:xfrm>
        </p:spPr>
        <p:txBody>
          <a:bodyPr lIns="0" tIns="0" rIns="0" bIns="0">
            <a:noAutofit/>
          </a:bodyPr>
          <a:lstStyle>
            <a:lvl1pPr>
              <a:defRPr sz="1200"/>
            </a:lvl1pPr>
          </a:lstStyle>
          <a:p>
            <a:r>
              <a:rPr lang="en-US" noProof="0"/>
              <a:t>Click icon to add picture</a:t>
            </a:r>
          </a:p>
        </p:txBody>
      </p:sp>
      <p:sp>
        <p:nvSpPr>
          <p:cNvPr id="7" name="Picture Placeholder 6"/>
          <p:cNvSpPr>
            <a:spLocks noGrp="1"/>
          </p:cNvSpPr>
          <p:nvPr>
            <p:ph type="pic" sz="quarter" idx="16"/>
          </p:nvPr>
        </p:nvSpPr>
        <p:spPr>
          <a:xfrm>
            <a:off x="9020883" y="1727251"/>
            <a:ext cx="2712000" cy="1260000"/>
          </a:xfrm>
        </p:spPr>
        <p:txBody>
          <a:bodyPr lIns="0" tIns="0" rIns="0" bIns="0">
            <a:noAutofit/>
          </a:bodyPr>
          <a:lstStyle>
            <a:lvl1pPr>
              <a:defRPr sz="1200"/>
            </a:lvl1pPr>
          </a:lstStyle>
          <a:p>
            <a:r>
              <a:rPr lang="en-US" noProof="0"/>
              <a:t>Click icon to add picture</a:t>
            </a:r>
          </a:p>
        </p:txBody>
      </p:sp>
      <p:sp>
        <p:nvSpPr>
          <p:cNvPr id="9" name="Text Placeholder 8"/>
          <p:cNvSpPr>
            <a:spLocks noGrp="1"/>
          </p:cNvSpPr>
          <p:nvPr>
            <p:ph type="body" sz="quarter" idx="17"/>
          </p:nvPr>
        </p:nvSpPr>
        <p:spPr>
          <a:xfrm>
            <a:off x="473297" y="3124200"/>
            <a:ext cx="2720468" cy="3238500"/>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8"/>
          </p:nvPr>
        </p:nvSpPr>
        <p:spPr>
          <a:xfrm>
            <a:off x="6171687" y="3120553"/>
            <a:ext cx="2712000" cy="3238500"/>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9"/>
          </p:nvPr>
        </p:nvSpPr>
        <p:spPr>
          <a:xfrm>
            <a:off x="3330040" y="3124202"/>
            <a:ext cx="2712000" cy="3238499"/>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8"/>
          <p:cNvSpPr>
            <a:spLocks noGrp="1"/>
          </p:cNvSpPr>
          <p:nvPr>
            <p:ph type="body" sz="quarter" idx="20"/>
          </p:nvPr>
        </p:nvSpPr>
        <p:spPr>
          <a:xfrm>
            <a:off x="9035701" y="3108508"/>
            <a:ext cx="2697183" cy="3254192"/>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8">
            <a:extLst>
              <a:ext uri="{FF2B5EF4-FFF2-40B4-BE49-F238E27FC236}">
                <a16:creationId xmlns:a16="http://schemas.microsoft.com/office/drawing/2014/main" id="{81DFAED1-3C69-4431-8715-026D730F1B57}"/>
              </a:ext>
            </a:extLst>
          </p:cNvPr>
          <p:cNvSpPr>
            <a:spLocks noGrp="1"/>
          </p:cNvSpPr>
          <p:nvPr>
            <p:ph type="body" sz="quarter" idx="21"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4" name="Title Placeholder 1">
            <a:extLst>
              <a:ext uri="{FF2B5EF4-FFF2-40B4-BE49-F238E27FC236}">
                <a16:creationId xmlns:a16="http://schemas.microsoft.com/office/drawing/2014/main" id="{548C662B-0462-4963-B666-2976F675A1BD}"/>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246310887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am profile 2">
    <p:spTree>
      <p:nvGrpSpPr>
        <p:cNvPr id="1" name=""/>
        <p:cNvGrpSpPr/>
        <p:nvPr/>
      </p:nvGrpSpPr>
      <p:grpSpPr>
        <a:xfrm>
          <a:off x="0" y="0"/>
          <a:ext cx="0" cy="0"/>
          <a:chOff x="0" y="0"/>
          <a:chExt cx="0" cy="0"/>
        </a:xfrm>
      </p:grpSpPr>
      <p:sp>
        <p:nvSpPr>
          <p:cNvPr id="8" name="Picture Placeholder 11"/>
          <p:cNvSpPr>
            <a:spLocks noGrp="1"/>
          </p:cNvSpPr>
          <p:nvPr>
            <p:ph type="pic" sz="quarter" idx="25"/>
          </p:nvPr>
        </p:nvSpPr>
        <p:spPr>
          <a:xfrm>
            <a:off x="475645" y="1845377"/>
            <a:ext cx="1968000" cy="1476000"/>
          </a:xfrm>
        </p:spPr>
        <p:txBody>
          <a:bodyPr>
            <a:normAutofit/>
          </a:bodyPr>
          <a:lstStyle>
            <a:lvl1pPr algn="ctr">
              <a:defRPr sz="1200"/>
            </a:lvl1pPr>
          </a:lstStyle>
          <a:p>
            <a:r>
              <a:rPr lang="en-US"/>
              <a:t>Click icon to add picture</a:t>
            </a:r>
            <a:endParaRPr lang="en-GB"/>
          </a:p>
        </p:txBody>
      </p:sp>
      <p:sp>
        <p:nvSpPr>
          <p:cNvPr id="9" name="Picture Placeholder 11"/>
          <p:cNvSpPr>
            <a:spLocks noGrp="1"/>
          </p:cNvSpPr>
          <p:nvPr>
            <p:ph type="pic" sz="quarter" idx="27"/>
          </p:nvPr>
        </p:nvSpPr>
        <p:spPr>
          <a:xfrm>
            <a:off x="6266617" y="1845377"/>
            <a:ext cx="1968000" cy="1476000"/>
          </a:xfrm>
        </p:spPr>
        <p:txBody>
          <a:bodyPr>
            <a:normAutofit/>
          </a:bodyPr>
          <a:lstStyle>
            <a:lvl1pPr algn="ctr">
              <a:defRPr sz="1200"/>
            </a:lvl1pPr>
          </a:lstStyle>
          <a:p>
            <a:r>
              <a:rPr lang="en-US"/>
              <a:t>Click icon to add picture</a:t>
            </a:r>
            <a:endParaRPr lang="en-GB"/>
          </a:p>
        </p:txBody>
      </p:sp>
      <p:sp>
        <p:nvSpPr>
          <p:cNvPr id="10" name="Picture Placeholder 11"/>
          <p:cNvSpPr>
            <a:spLocks noGrp="1"/>
          </p:cNvSpPr>
          <p:nvPr>
            <p:ph type="pic" sz="quarter" idx="29"/>
          </p:nvPr>
        </p:nvSpPr>
        <p:spPr>
          <a:xfrm>
            <a:off x="475645" y="4256213"/>
            <a:ext cx="1968000" cy="1476000"/>
          </a:xfrm>
        </p:spPr>
        <p:txBody>
          <a:bodyPr>
            <a:normAutofit/>
          </a:bodyPr>
          <a:lstStyle>
            <a:lvl1pPr algn="ctr">
              <a:defRPr sz="1200"/>
            </a:lvl1pPr>
          </a:lstStyle>
          <a:p>
            <a:r>
              <a:rPr lang="en-US"/>
              <a:t>Click icon to add picture</a:t>
            </a:r>
            <a:endParaRPr lang="en-GB"/>
          </a:p>
        </p:txBody>
      </p:sp>
      <p:sp>
        <p:nvSpPr>
          <p:cNvPr id="11" name="Picture Placeholder 11"/>
          <p:cNvSpPr>
            <a:spLocks noGrp="1"/>
          </p:cNvSpPr>
          <p:nvPr>
            <p:ph type="pic" sz="quarter" idx="31"/>
          </p:nvPr>
        </p:nvSpPr>
        <p:spPr>
          <a:xfrm>
            <a:off x="6266617" y="4256213"/>
            <a:ext cx="1968000" cy="1476000"/>
          </a:xfrm>
        </p:spPr>
        <p:txBody>
          <a:bodyPr>
            <a:normAutofit/>
          </a:bodyPr>
          <a:lstStyle>
            <a:lvl1pPr algn="ctr">
              <a:defRPr sz="1200"/>
            </a:lvl1pPr>
          </a:lstStyle>
          <a:p>
            <a:r>
              <a:rPr lang="en-US"/>
              <a:t>Click icon to add picture</a:t>
            </a:r>
            <a:endParaRPr lang="en-GB"/>
          </a:p>
        </p:txBody>
      </p:sp>
      <p:sp>
        <p:nvSpPr>
          <p:cNvPr id="13" name="Text Placeholder 12"/>
          <p:cNvSpPr>
            <a:spLocks noGrp="1"/>
          </p:cNvSpPr>
          <p:nvPr>
            <p:ph type="body" sz="quarter" idx="32"/>
          </p:nvPr>
        </p:nvSpPr>
        <p:spPr>
          <a:xfrm>
            <a:off x="2655128" y="1845377"/>
            <a:ext cx="3288000" cy="1944000"/>
          </a:xfrm>
        </p:spPr>
        <p:txBody>
          <a:bodyPr>
            <a:noAutofit/>
          </a:bodyPr>
          <a:lstStyle>
            <a:lvl1pPr marL="0" indent="0" algn="l">
              <a:spcAft>
                <a:spcPts val="0"/>
              </a:spcAft>
              <a:buFontTx/>
              <a:buNone/>
              <a:defRPr sz="1200" b="1"/>
            </a:lvl1pPr>
            <a:lvl2pPr marL="104775" indent="-104775" algn="l">
              <a:spcAft>
                <a:spcPts val="0"/>
              </a:spcAft>
              <a:buClrTx/>
              <a:buSzPct val="100000"/>
              <a:buFont typeface="Arial" panose="020B0604020202020204" pitchFamily="34" charset="0"/>
              <a:buChar char="•"/>
              <a:defRPr sz="1200" b="0"/>
            </a:lvl2pPr>
          </a:lstStyle>
          <a:p>
            <a:pPr lvl="0"/>
            <a:r>
              <a:rPr lang="en-US"/>
              <a:t>Click to edit Master text styles</a:t>
            </a:r>
          </a:p>
          <a:p>
            <a:pPr lvl="1"/>
            <a:r>
              <a:rPr lang="en-US"/>
              <a:t>Second level</a:t>
            </a:r>
          </a:p>
        </p:txBody>
      </p:sp>
      <p:sp>
        <p:nvSpPr>
          <p:cNvPr id="14" name="Text Placeholder 12"/>
          <p:cNvSpPr>
            <a:spLocks noGrp="1"/>
          </p:cNvSpPr>
          <p:nvPr>
            <p:ph type="body" sz="quarter" idx="33"/>
          </p:nvPr>
        </p:nvSpPr>
        <p:spPr>
          <a:xfrm>
            <a:off x="8439092" y="1845377"/>
            <a:ext cx="3302592" cy="1944000"/>
          </a:xfrm>
        </p:spPr>
        <p:txBody>
          <a:bodyPr>
            <a:noAutofit/>
          </a:bodyPr>
          <a:lstStyle>
            <a:lvl1pPr marL="0" indent="0" algn="l">
              <a:spcAft>
                <a:spcPts val="0"/>
              </a:spcAft>
              <a:buFontTx/>
              <a:buNone/>
              <a:defRPr sz="1200" b="1"/>
            </a:lvl1pPr>
            <a:lvl2pPr marL="104775" indent="-104775" algn="l">
              <a:spcAft>
                <a:spcPts val="0"/>
              </a:spcAft>
              <a:buClrTx/>
              <a:buSzPct val="100000"/>
              <a:buFont typeface="Arial" panose="020B0604020202020204" pitchFamily="34" charset="0"/>
              <a:buChar char="•"/>
              <a:defRPr sz="1200" b="0"/>
            </a:lvl2pPr>
          </a:lstStyle>
          <a:p>
            <a:pPr lvl="0"/>
            <a:r>
              <a:rPr lang="en-US"/>
              <a:t>Click to edit Master text styles</a:t>
            </a:r>
          </a:p>
          <a:p>
            <a:pPr lvl="1"/>
            <a:r>
              <a:rPr lang="en-US"/>
              <a:t>Second level</a:t>
            </a:r>
          </a:p>
        </p:txBody>
      </p:sp>
      <p:sp>
        <p:nvSpPr>
          <p:cNvPr id="15" name="Text Placeholder 12"/>
          <p:cNvSpPr>
            <a:spLocks noGrp="1"/>
          </p:cNvSpPr>
          <p:nvPr>
            <p:ph type="body" sz="quarter" idx="34"/>
          </p:nvPr>
        </p:nvSpPr>
        <p:spPr>
          <a:xfrm>
            <a:off x="2655128" y="4256213"/>
            <a:ext cx="3288000" cy="1944000"/>
          </a:xfrm>
        </p:spPr>
        <p:txBody>
          <a:bodyPr>
            <a:noAutofit/>
          </a:bodyPr>
          <a:lstStyle>
            <a:lvl1pPr marL="0" indent="0" algn="l">
              <a:spcAft>
                <a:spcPts val="0"/>
              </a:spcAft>
              <a:buFontTx/>
              <a:buNone/>
              <a:defRPr sz="1200" b="1"/>
            </a:lvl1pPr>
            <a:lvl2pPr marL="104775" indent="-104775" algn="l">
              <a:spcAft>
                <a:spcPts val="0"/>
              </a:spcAft>
              <a:buClrTx/>
              <a:buSzPct val="100000"/>
              <a:buFont typeface="Arial" panose="020B0604020202020204" pitchFamily="34" charset="0"/>
              <a:buChar char="•"/>
              <a:defRPr sz="1200" b="0"/>
            </a:lvl2pPr>
          </a:lstStyle>
          <a:p>
            <a:pPr lvl="0"/>
            <a:r>
              <a:rPr lang="en-US"/>
              <a:t>Click to edit Master text styles</a:t>
            </a:r>
          </a:p>
          <a:p>
            <a:pPr lvl="1"/>
            <a:r>
              <a:rPr lang="en-US"/>
              <a:t>Second level</a:t>
            </a:r>
          </a:p>
        </p:txBody>
      </p:sp>
      <p:sp>
        <p:nvSpPr>
          <p:cNvPr id="16" name="Text Placeholder 12"/>
          <p:cNvSpPr>
            <a:spLocks noGrp="1"/>
          </p:cNvSpPr>
          <p:nvPr>
            <p:ph type="body" sz="quarter" idx="35"/>
          </p:nvPr>
        </p:nvSpPr>
        <p:spPr>
          <a:xfrm>
            <a:off x="8439092" y="4256213"/>
            <a:ext cx="3302592" cy="1944000"/>
          </a:xfrm>
        </p:spPr>
        <p:txBody>
          <a:bodyPr>
            <a:noAutofit/>
          </a:bodyPr>
          <a:lstStyle>
            <a:lvl1pPr marL="0" indent="0" algn="l">
              <a:spcAft>
                <a:spcPts val="0"/>
              </a:spcAft>
              <a:buFontTx/>
              <a:buNone/>
              <a:defRPr sz="1200" b="1"/>
            </a:lvl1pPr>
            <a:lvl2pPr marL="104775" indent="-104775" algn="l">
              <a:spcAft>
                <a:spcPts val="0"/>
              </a:spcAft>
              <a:buClrTx/>
              <a:buSzPct val="100000"/>
              <a:buFont typeface="Arial" panose="020B0604020202020204" pitchFamily="34" charset="0"/>
              <a:buChar char="•"/>
              <a:defRPr sz="1200" b="0"/>
            </a:lvl2pPr>
          </a:lstStyle>
          <a:p>
            <a:pPr lvl="0"/>
            <a:r>
              <a:rPr lang="en-US"/>
              <a:t>Click to edit Master text styles</a:t>
            </a:r>
          </a:p>
          <a:p>
            <a:pPr lvl="1"/>
            <a:r>
              <a:rPr lang="en-US"/>
              <a:t>Second level</a:t>
            </a:r>
          </a:p>
        </p:txBody>
      </p:sp>
      <p:sp>
        <p:nvSpPr>
          <p:cNvPr id="28" name="Text Placeholder 8">
            <a:extLst>
              <a:ext uri="{FF2B5EF4-FFF2-40B4-BE49-F238E27FC236}">
                <a16:creationId xmlns:a16="http://schemas.microsoft.com/office/drawing/2014/main" id="{CD54EF50-1F75-4251-9838-5413705270C9}"/>
              </a:ext>
            </a:extLst>
          </p:cNvPr>
          <p:cNvSpPr>
            <a:spLocks noGrp="1"/>
          </p:cNvSpPr>
          <p:nvPr>
            <p:ph type="body" sz="quarter" idx="21"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29" name="Title Placeholder 1">
            <a:extLst>
              <a:ext uri="{FF2B5EF4-FFF2-40B4-BE49-F238E27FC236}">
                <a16:creationId xmlns:a16="http://schemas.microsoft.com/office/drawing/2014/main" id="{580152B0-65C5-4969-BA13-FFC077318B84}"/>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30" name="Rectangle 29">
            <a:extLst>
              <a:ext uri="{FF2B5EF4-FFF2-40B4-BE49-F238E27FC236}">
                <a16:creationId xmlns:a16="http://schemas.microsoft.com/office/drawing/2014/main" id="{5DAFD084-463A-44C6-B882-24EE18CC2B98}"/>
              </a:ext>
            </a:extLst>
          </p:cNvPr>
          <p:cNvSpPr/>
          <p:nvPr userDrawn="1"/>
        </p:nvSpPr>
        <p:spPr>
          <a:xfrm>
            <a:off x="470343" y="1715425"/>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1" name="Rectangle 30">
            <a:extLst>
              <a:ext uri="{FF2B5EF4-FFF2-40B4-BE49-F238E27FC236}">
                <a16:creationId xmlns:a16="http://schemas.microsoft.com/office/drawing/2014/main" id="{21E7FDC9-AC67-4CA4-86DE-4DFAAEE0DFF9}"/>
              </a:ext>
            </a:extLst>
          </p:cNvPr>
          <p:cNvSpPr/>
          <p:nvPr userDrawn="1"/>
        </p:nvSpPr>
        <p:spPr>
          <a:xfrm>
            <a:off x="6246196" y="1718774"/>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2" name="Rectangle 31">
            <a:extLst>
              <a:ext uri="{FF2B5EF4-FFF2-40B4-BE49-F238E27FC236}">
                <a16:creationId xmlns:a16="http://schemas.microsoft.com/office/drawing/2014/main" id="{E0BFD11F-868A-4204-947B-D205C842DFE0}"/>
              </a:ext>
            </a:extLst>
          </p:cNvPr>
          <p:cNvSpPr/>
          <p:nvPr userDrawn="1"/>
        </p:nvSpPr>
        <p:spPr>
          <a:xfrm>
            <a:off x="470343" y="4126942"/>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3" name="Rectangle 32">
            <a:extLst>
              <a:ext uri="{FF2B5EF4-FFF2-40B4-BE49-F238E27FC236}">
                <a16:creationId xmlns:a16="http://schemas.microsoft.com/office/drawing/2014/main" id="{DCD1FA4C-A499-4E17-B3FC-CC3DA6E8CF7C}"/>
              </a:ext>
            </a:extLst>
          </p:cNvPr>
          <p:cNvSpPr/>
          <p:nvPr userDrawn="1"/>
        </p:nvSpPr>
        <p:spPr>
          <a:xfrm>
            <a:off x="6246196" y="4130291"/>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Tree>
    <p:extLst>
      <p:ext uri="{BB962C8B-B14F-4D97-AF65-F5344CB8AC3E}">
        <p14:creationId xmlns:p14="http://schemas.microsoft.com/office/powerpoint/2010/main" val="196613434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Qualifications 2 x 1">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470343" y="1857892"/>
            <a:ext cx="5486400" cy="4504808"/>
          </a:xfrm>
        </p:spPr>
        <p:txBody>
          <a:bodyPr>
            <a:noAutofit/>
          </a:bodyPr>
          <a:lstStyle>
            <a:lvl1pPr marL="0" indent="0" algn="l">
              <a:spcAft>
                <a:spcPts val="750"/>
              </a:spcAft>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21"/>
          </p:nvPr>
        </p:nvSpPr>
        <p:spPr>
          <a:xfrm>
            <a:off x="6246195" y="1857892"/>
            <a:ext cx="5486400" cy="4504808"/>
          </a:xfrm>
        </p:spPr>
        <p:txBody>
          <a:bodyPr>
            <a:noAutofit/>
          </a:bodyPr>
          <a:lstStyle>
            <a:lvl1pPr marL="0" indent="0" algn="l">
              <a:spcAft>
                <a:spcPts val="750"/>
              </a:spcAft>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ectangle 3"/>
          <p:cNvSpPr/>
          <p:nvPr userDrawn="1"/>
        </p:nvSpPr>
        <p:spPr>
          <a:xfrm>
            <a:off x="470343" y="1715425"/>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5" name="Rectangle 4"/>
          <p:cNvSpPr/>
          <p:nvPr/>
        </p:nvSpPr>
        <p:spPr>
          <a:xfrm>
            <a:off x="6246196" y="1718774"/>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6" name="Picture Placeholder 29"/>
          <p:cNvSpPr>
            <a:spLocks noGrp="1"/>
          </p:cNvSpPr>
          <p:nvPr>
            <p:ph type="pic" sz="quarter" idx="19" hasCustomPrompt="1"/>
          </p:nvPr>
        </p:nvSpPr>
        <p:spPr>
          <a:xfrm>
            <a:off x="4734090" y="1857894"/>
            <a:ext cx="1210207"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noProof="0">
                <a:solidFill>
                  <a:schemeClr val="bg1"/>
                </a:solidFill>
              </a:rPr>
              <a:t>Co-brand</a:t>
            </a:r>
            <a:br>
              <a:rPr lang="en-US" sz="900" noProof="0">
                <a:solidFill>
                  <a:schemeClr val="bg1"/>
                </a:solidFill>
              </a:rPr>
            </a:br>
            <a:r>
              <a:rPr lang="en-US" sz="900" noProof="0">
                <a:solidFill>
                  <a:schemeClr val="bg1"/>
                </a:solidFill>
              </a:rPr>
              <a:t>Logo</a:t>
            </a:r>
          </a:p>
          <a:p>
            <a:endParaRPr lang="en-US" noProof="0"/>
          </a:p>
        </p:txBody>
      </p:sp>
      <p:sp>
        <p:nvSpPr>
          <p:cNvPr id="7" name="Picture Placeholder 29"/>
          <p:cNvSpPr>
            <a:spLocks noGrp="1"/>
          </p:cNvSpPr>
          <p:nvPr>
            <p:ph type="pic" sz="quarter" idx="20" hasCustomPrompt="1"/>
          </p:nvPr>
        </p:nvSpPr>
        <p:spPr>
          <a:xfrm>
            <a:off x="10488434" y="1857894"/>
            <a:ext cx="1244161"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noProof="0">
                <a:solidFill>
                  <a:schemeClr val="bg1"/>
                </a:solidFill>
              </a:rPr>
              <a:t>Co-brand</a:t>
            </a:r>
            <a:br>
              <a:rPr lang="en-US" sz="900" noProof="0">
                <a:solidFill>
                  <a:schemeClr val="bg1"/>
                </a:solidFill>
              </a:rPr>
            </a:br>
            <a:r>
              <a:rPr lang="en-US" sz="900" noProof="0">
                <a:solidFill>
                  <a:schemeClr val="bg1"/>
                </a:solidFill>
              </a:rPr>
              <a:t>Logo</a:t>
            </a:r>
          </a:p>
          <a:p>
            <a:endParaRPr lang="en-US" noProof="0"/>
          </a:p>
        </p:txBody>
      </p:sp>
      <p:sp>
        <p:nvSpPr>
          <p:cNvPr id="16" name="Text Placeholder 8">
            <a:extLst>
              <a:ext uri="{FF2B5EF4-FFF2-40B4-BE49-F238E27FC236}">
                <a16:creationId xmlns:a16="http://schemas.microsoft.com/office/drawing/2014/main" id="{C2FDA775-7453-495D-ABC5-C379E37806BE}"/>
              </a:ext>
            </a:extLst>
          </p:cNvPr>
          <p:cNvSpPr>
            <a:spLocks noGrp="1"/>
          </p:cNvSpPr>
          <p:nvPr>
            <p:ph type="body" sz="quarter" idx="22"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7" name="Title Placeholder 1">
            <a:extLst>
              <a:ext uri="{FF2B5EF4-FFF2-40B4-BE49-F238E27FC236}">
                <a16:creationId xmlns:a16="http://schemas.microsoft.com/office/drawing/2014/main" id="{D55BC33C-2B71-4E68-81E3-F520AB4629F5}"/>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13545622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8D89C7E6-37F5-4005-B8BE-658A5ADDE295}"/>
              </a:ext>
            </a:extLst>
          </p:cNvPr>
          <p:cNvSpPr>
            <a:spLocks noGrp="1"/>
          </p:cNvSpPr>
          <p:nvPr>
            <p:ph type="body" sz="quarter" idx="22"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7" name="Title Placeholder 1">
            <a:extLst>
              <a:ext uri="{FF2B5EF4-FFF2-40B4-BE49-F238E27FC236}">
                <a16:creationId xmlns:a16="http://schemas.microsoft.com/office/drawing/2014/main" id="{0FA13130-E22F-4F71-97DB-A64E7A175EC6}"/>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146504776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itle 4W">
    <p:spTree>
      <p:nvGrpSpPr>
        <p:cNvPr id="1" name=""/>
        <p:cNvGrpSpPr/>
        <p:nvPr/>
      </p:nvGrpSpPr>
      <p:grpSpPr>
        <a:xfrm>
          <a:off x="0" y="0"/>
          <a:ext cx="0" cy="0"/>
          <a:chOff x="0" y="0"/>
          <a:chExt cx="0" cy="0"/>
        </a:xfrm>
      </p:grpSpPr>
      <p:pic>
        <p:nvPicPr>
          <p:cNvPr id="45" name="Picture 44" descr="Shape, circle&#10;&#10;Description automatically generated">
            <a:extLst>
              <a:ext uri="{FF2B5EF4-FFF2-40B4-BE49-F238E27FC236}">
                <a16:creationId xmlns:a16="http://schemas.microsoft.com/office/drawing/2014/main" id="{A872EC1B-8A20-45EC-9207-3B77A2C9B3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sp>
        <p:nvSpPr>
          <p:cNvPr id="32" name="Text Placeholder 31">
            <a:extLst>
              <a:ext uri="{FF2B5EF4-FFF2-40B4-BE49-F238E27FC236}">
                <a16:creationId xmlns:a16="http://schemas.microsoft.com/office/drawing/2014/main" id="{199D8F16-C6DB-42F3-970B-0CEEEF1FC87A}"/>
              </a:ext>
            </a:extLst>
          </p:cNvPr>
          <p:cNvSpPr>
            <a:spLocks noGrp="1"/>
          </p:cNvSpPr>
          <p:nvPr>
            <p:ph type="body" sz="quarter" idx="14" hasCustomPrompt="1"/>
          </p:nvPr>
        </p:nvSpPr>
        <p:spPr>
          <a:xfrm>
            <a:off x="469900" y="6169149"/>
            <a:ext cx="5215048" cy="273050"/>
          </a:xfrm>
          <a:prstGeom prst="rect">
            <a:avLst/>
          </a:prstGeom>
        </p:spPr>
        <p:txBody>
          <a:bodyPr lIns="0" tIns="0" rIns="0" bIns="0" anchor="ctr"/>
          <a:lstStyle>
            <a:lvl1pPr>
              <a:defRPr lang="en-US" spc="300" baseline="0" dirty="0">
                <a:solidFill>
                  <a:schemeClr val="tx1"/>
                </a:solidFill>
                <a:ea typeface="Open Sans Semibold" panose="020B0706030804020204" pitchFamily="34" charset="0"/>
              </a:defRPr>
            </a:lvl1pPr>
          </a:lstStyle>
          <a:p>
            <a:pPr lvl="0"/>
            <a:r>
              <a:rPr lang="en-US"/>
              <a:t>MONTH DAY, YEAR</a:t>
            </a:r>
          </a:p>
        </p:txBody>
      </p:sp>
      <p:sp>
        <p:nvSpPr>
          <p:cNvPr id="30" name="Text Placeholder 29">
            <a:extLst>
              <a:ext uri="{FF2B5EF4-FFF2-40B4-BE49-F238E27FC236}">
                <a16:creationId xmlns:a16="http://schemas.microsoft.com/office/drawing/2014/main" id="{15133D6D-78AE-4BBD-B69C-FE2B77AAAD35}"/>
              </a:ext>
            </a:extLst>
          </p:cNvPr>
          <p:cNvSpPr>
            <a:spLocks noGrp="1"/>
          </p:cNvSpPr>
          <p:nvPr>
            <p:ph type="body" sz="quarter" idx="13" hasCustomPrompt="1"/>
          </p:nvPr>
        </p:nvSpPr>
        <p:spPr>
          <a:xfrm>
            <a:off x="469900" y="4207991"/>
            <a:ext cx="5215048" cy="492443"/>
          </a:xfrm>
          <a:prstGeom prst="rect">
            <a:avLst/>
          </a:prstGeom>
        </p:spPr>
        <p:txBody>
          <a:bodyPr wrap="square" lIns="0" tIns="0" rIns="0" bIns="0" anchor="b">
            <a:spAutoFit/>
          </a:bodyPr>
          <a:lstStyle>
            <a:lvl1pPr>
              <a:defRPr lang="en-US" sz="3200" dirty="0">
                <a:solidFill>
                  <a:schemeClr val="tx1"/>
                </a:solidFill>
                <a:latin typeface="+mj-lt"/>
                <a:ea typeface="Open Sans Light" panose="020B0306030504020204" pitchFamily="34" charset="0"/>
                <a:cs typeface="Open Sans Light" panose="020B0306030504020204" pitchFamily="34" charset="0"/>
              </a:defRPr>
            </a:lvl1pPr>
          </a:lstStyle>
          <a:p>
            <a:pPr lvl="0"/>
            <a:r>
              <a:rPr lang="en-US"/>
              <a:t>Title</a:t>
            </a:r>
          </a:p>
        </p:txBody>
      </p:sp>
      <p:grpSp>
        <p:nvGrpSpPr>
          <p:cNvPr id="3" name="Group 2">
            <a:extLst>
              <a:ext uri="{FF2B5EF4-FFF2-40B4-BE49-F238E27FC236}">
                <a16:creationId xmlns:a16="http://schemas.microsoft.com/office/drawing/2014/main" id="{03C0D796-7FA8-432F-A098-0813C95DF1D5}"/>
              </a:ext>
            </a:extLst>
          </p:cNvPr>
          <p:cNvGrpSpPr>
            <a:grpSpLocks noChangeAspect="1"/>
          </p:cNvGrpSpPr>
          <p:nvPr/>
        </p:nvGrpSpPr>
        <p:grpSpPr>
          <a:xfrm>
            <a:off x="469887" y="457761"/>
            <a:ext cx="1998000" cy="374400"/>
            <a:chOff x="398463" y="404813"/>
            <a:chExt cx="1627187" cy="307976"/>
          </a:xfrm>
          <a:solidFill>
            <a:schemeClr val="tx1"/>
          </a:solidFill>
        </p:grpSpPr>
        <p:sp>
          <p:nvSpPr>
            <p:cNvPr id="4" name="Oval 3">
              <a:extLst>
                <a:ext uri="{FF2B5EF4-FFF2-40B4-BE49-F238E27FC236}">
                  <a16:creationId xmlns:a16="http://schemas.microsoft.com/office/drawing/2014/main" id="{C6C2B83D-0090-4DC6-AF7E-F4BAA8070BCC}"/>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 name="Freeform 6">
              <a:extLst>
                <a:ext uri="{FF2B5EF4-FFF2-40B4-BE49-F238E27FC236}">
                  <a16:creationId xmlns:a16="http://schemas.microsoft.com/office/drawing/2014/main" id="{8967D3B5-67C7-4F57-A8BF-B3B91B63A037}"/>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6" name="Rectangle 5">
              <a:extLst>
                <a:ext uri="{FF2B5EF4-FFF2-40B4-BE49-F238E27FC236}">
                  <a16:creationId xmlns:a16="http://schemas.microsoft.com/office/drawing/2014/main" id="{E1A4A3C7-A383-423E-8B7B-BEA617FA6472}"/>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7" name="Freeform 8">
              <a:extLst>
                <a:ext uri="{FF2B5EF4-FFF2-40B4-BE49-F238E27FC236}">
                  <a16:creationId xmlns:a16="http://schemas.microsoft.com/office/drawing/2014/main" id="{FDA4E129-AD41-4066-AD4D-8E7C8D33CF98}"/>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8" name="Rectangle 7">
              <a:extLst>
                <a:ext uri="{FF2B5EF4-FFF2-40B4-BE49-F238E27FC236}">
                  <a16:creationId xmlns:a16="http://schemas.microsoft.com/office/drawing/2014/main" id="{14BD82BE-4C7B-43F3-9B8B-4A8A2D10BD4A}"/>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9" name="Rectangle 8">
              <a:extLst>
                <a:ext uri="{FF2B5EF4-FFF2-40B4-BE49-F238E27FC236}">
                  <a16:creationId xmlns:a16="http://schemas.microsoft.com/office/drawing/2014/main" id="{AEB85972-D930-454C-B77B-3D32BEEBA7F4}"/>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0" name="Freeform 11">
              <a:extLst>
                <a:ext uri="{FF2B5EF4-FFF2-40B4-BE49-F238E27FC236}">
                  <a16:creationId xmlns:a16="http://schemas.microsoft.com/office/drawing/2014/main" id="{317A33B5-AC35-4F9F-9C17-7F4221BDED33}"/>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1" name="Freeform 12">
              <a:extLst>
                <a:ext uri="{FF2B5EF4-FFF2-40B4-BE49-F238E27FC236}">
                  <a16:creationId xmlns:a16="http://schemas.microsoft.com/office/drawing/2014/main" id="{68E6A025-9EED-4B15-A30C-C566EDF89F26}"/>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2" name="Freeform 13">
              <a:extLst>
                <a:ext uri="{FF2B5EF4-FFF2-40B4-BE49-F238E27FC236}">
                  <a16:creationId xmlns:a16="http://schemas.microsoft.com/office/drawing/2014/main" id="{D7327D35-8885-4936-A6D6-5FD360ED6F60}"/>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3" name="Freeform 14">
              <a:extLst>
                <a:ext uri="{FF2B5EF4-FFF2-40B4-BE49-F238E27FC236}">
                  <a16:creationId xmlns:a16="http://schemas.microsoft.com/office/drawing/2014/main" id="{DD50F9D2-4F10-4829-8C57-9B10CD36358F}"/>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
        <p:nvSpPr>
          <p:cNvPr id="28" name="Text Placeholder 19">
            <a:extLst>
              <a:ext uri="{FF2B5EF4-FFF2-40B4-BE49-F238E27FC236}">
                <a16:creationId xmlns:a16="http://schemas.microsoft.com/office/drawing/2014/main" id="{98D27B0F-BB58-4439-9FA4-CD2C96379023}"/>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19" name="Picture 18">
            <a:extLst>
              <a:ext uri="{FF2B5EF4-FFF2-40B4-BE49-F238E27FC236}">
                <a16:creationId xmlns:a16="http://schemas.microsoft.com/office/drawing/2014/main" id="{92F9CA4C-A9B3-4559-BE61-5D59E221297A}"/>
              </a:ext>
            </a:extLst>
          </p:cNvPr>
          <p:cNvPicPr>
            <a:picLocks noChangeAspect="1"/>
          </p:cNvPicPr>
          <p:nvPr/>
        </p:nvPicPr>
        <p:blipFill rotWithShape="1">
          <a:blip r:embed="rId3"/>
          <a:srcRect r="14703"/>
          <a:stretch/>
        </p:blipFill>
        <p:spPr>
          <a:xfrm>
            <a:off x="8378687" y="4007957"/>
            <a:ext cx="3813313" cy="2850043"/>
          </a:xfrm>
          <a:prstGeom prst="rect">
            <a:avLst/>
          </a:prstGeom>
        </p:spPr>
      </p:pic>
      <p:pic>
        <p:nvPicPr>
          <p:cNvPr id="18" name="Picture 17" descr="Shape, circle&#10;&#10;Description automatically generated">
            <a:extLst>
              <a:ext uri="{FF2B5EF4-FFF2-40B4-BE49-F238E27FC236}">
                <a16:creationId xmlns:a16="http://schemas.microsoft.com/office/drawing/2014/main" id="{F4C268E1-0200-49D8-B27B-3DD227EAA20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grpSp>
        <p:nvGrpSpPr>
          <p:cNvPr id="20" name="Group 19">
            <a:extLst>
              <a:ext uri="{FF2B5EF4-FFF2-40B4-BE49-F238E27FC236}">
                <a16:creationId xmlns:a16="http://schemas.microsoft.com/office/drawing/2014/main" id="{05BA6B00-1A21-46D7-838E-C4EBEFAA632D}"/>
              </a:ext>
            </a:extLst>
          </p:cNvPr>
          <p:cNvGrpSpPr>
            <a:grpSpLocks noChangeAspect="1"/>
          </p:cNvGrpSpPr>
          <p:nvPr userDrawn="1"/>
        </p:nvGrpSpPr>
        <p:grpSpPr>
          <a:xfrm>
            <a:off x="469887" y="457761"/>
            <a:ext cx="1998000" cy="374400"/>
            <a:chOff x="398463" y="404813"/>
            <a:chExt cx="1627187" cy="307976"/>
          </a:xfrm>
          <a:solidFill>
            <a:schemeClr val="tx1"/>
          </a:solidFill>
        </p:grpSpPr>
        <p:sp>
          <p:nvSpPr>
            <p:cNvPr id="21" name="Oval 20">
              <a:extLst>
                <a:ext uri="{FF2B5EF4-FFF2-40B4-BE49-F238E27FC236}">
                  <a16:creationId xmlns:a16="http://schemas.microsoft.com/office/drawing/2014/main" id="{037576F6-EF2C-4D0B-ACB4-5E7C7CE39B32}"/>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Freeform 6">
              <a:extLst>
                <a:ext uri="{FF2B5EF4-FFF2-40B4-BE49-F238E27FC236}">
                  <a16:creationId xmlns:a16="http://schemas.microsoft.com/office/drawing/2014/main" id="{86FD43D7-A0CD-47E2-BA91-D0A391B340CD}"/>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3" name="Rectangle 22">
              <a:extLst>
                <a:ext uri="{FF2B5EF4-FFF2-40B4-BE49-F238E27FC236}">
                  <a16:creationId xmlns:a16="http://schemas.microsoft.com/office/drawing/2014/main" id="{B797E629-E5BC-4E92-AFCB-28008245344A}"/>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4" name="Freeform 8">
              <a:extLst>
                <a:ext uri="{FF2B5EF4-FFF2-40B4-BE49-F238E27FC236}">
                  <a16:creationId xmlns:a16="http://schemas.microsoft.com/office/drawing/2014/main" id="{ED0ECE05-B19E-4B8C-9765-4AFA92C144A5}"/>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5" name="Rectangle 24">
              <a:extLst>
                <a:ext uri="{FF2B5EF4-FFF2-40B4-BE49-F238E27FC236}">
                  <a16:creationId xmlns:a16="http://schemas.microsoft.com/office/drawing/2014/main" id="{57EE6F4F-9833-44AC-B705-82CEE45E165F}"/>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6" name="Rectangle 25">
              <a:extLst>
                <a:ext uri="{FF2B5EF4-FFF2-40B4-BE49-F238E27FC236}">
                  <a16:creationId xmlns:a16="http://schemas.microsoft.com/office/drawing/2014/main" id="{5AE5EDD2-D094-4DD0-B088-3D33196923C9}"/>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1">
              <a:extLst>
                <a:ext uri="{FF2B5EF4-FFF2-40B4-BE49-F238E27FC236}">
                  <a16:creationId xmlns:a16="http://schemas.microsoft.com/office/drawing/2014/main" id="{63E615B0-78D3-46F8-9DC2-E60603F20E39}"/>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9" name="Freeform 12">
              <a:extLst>
                <a:ext uri="{FF2B5EF4-FFF2-40B4-BE49-F238E27FC236}">
                  <a16:creationId xmlns:a16="http://schemas.microsoft.com/office/drawing/2014/main" id="{0BFD9310-15D4-48C8-893D-3921E964D4F3}"/>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1" name="Freeform 13">
              <a:extLst>
                <a:ext uri="{FF2B5EF4-FFF2-40B4-BE49-F238E27FC236}">
                  <a16:creationId xmlns:a16="http://schemas.microsoft.com/office/drawing/2014/main" id="{F00F771A-7EF3-45CE-94BD-E89E11CFB326}"/>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3" name="Freeform 14">
              <a:extLst>
                <a:ext uri="{FF2B5EF4-FFF2-40B4-BE49-F238E27FC236}">
                  <a16:creationId xmlns:a16="http://schemas.microsoft.com/office/drawing/2014/main" id="{8734FD33-C893-4451-A88D-FB974A183491}"/>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pic>
        <p:nvPicPr>
          <p:cNvPr id="34" name="Picture 33">
            <a:extLst>
              <a:ext uri="{FF2B5EF4-FFF2-40B4-BE49-F238E27FC236}">
                <a16:creationId xmlns:a16="http://schemas.microsoft.com/office/drawing/2014/main" id="{4FABD9FD-B7EF-4E37-AC20-5BEBACBF0720}"/>
              </a:ext>
            </a:extLst>
          </p:cNvPr>
          <p:cNvPicPr>
            <a:picLocks noChangeAspect="1"/>
          </p:cNvPicPr>
          <p:nvPr userDrawn="1"/>
        </p:nvPicPr>
        <p:blipFill rotWithShape="1">
          <a:blip r:embed="rId3"/>
          <a:srcRect r="14703"/>
          <a:stretch/>
        </p:blipFill>
        <p:spPr>
          <a:xfrm>
            <a:off x="8378687" y="4007957"/>
            <a:ext cx="3813313" cy="2850043"/>
          </a:xfrm>
          <a:prstGeom prst="rect">
            <a:avLst/>
          </a:prstGeom>
        </p:spPr>
      </p:pic>
    </p:spTree>
    <p:extLst>
      <p:ext uri="{BB962C8B-B14F-4D97-AF65-F5344CB8AC3E}">
        <p14:creationId xmlns:p14="http://schemas.microsoft.com/office/powerpoint/2010/main" val="24445154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itle &amp; subtitle">
    <p:bg>
      <p:bgRef idx="1001">
        <a:schemeClr val="bg1"/>
      </p:bgRef>
    </p:bg>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8D89C7E6-37F5-4005-B8BE-658A5ADDE295}"/>
              </a:ext>
            </a:extLst>
          </p:cNvPr>
          <p:cNvSpPr>
            <a:spLocks noGrp="1"/>
          </p:cNvSpPr>
          <p:nvPr>
            <p:ph type="body" sz="quarter" idx="22"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7" name="Title Placeholder 1">
            <a:extLst>
              <a:ext uri="{FF2B5EF4-FFF2-40B4-BE49-F238E27FC236}">
                <a16:creationId xmlns:a16="http://schemas.microsoft.com/office/drawing/2014/main" id="{0FA13130-E22F-4F71-97DB-A64E7A175EC6}"/>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solidFill>
                  <a:srgbClr val="000000"/>
                </a:solidFill>
                <a:latin typeface="+mj-lt"/>
              </a:defRPr>
            </a:lvl1pPr>
          </a:lstStyle>
          <a:p>
            <a:r>
              <a:rPr lang="en-US"/>
              <a:t>Click to add title</a:t>
            </a:r>
          </a:p>
        </p:txBody>
      </p:sp>
      <p:sp>
        <p:nvSpPr>
          <p:cNvPr id="4" name="CaseCode">
            <a:extLst>
              <a:ext uri="{FF2B5EF4-FFF2-40B4-BE49-F238E27FC236}">
                <a16:creationId xmlns:a16="http://schemas.microsoft.com/office/drawing/2014/main" id="{49617517-C600-4A0F-9517-C82DBD430548}"/>
              </a:ext>
            </a:extLst>
          </p:cNvPr>
          <p:cNvSpPr txBox="1"/>
          <p:nvPr userDrawn="1"/>
        </p:nvSpPr>
        <p:spPr>
          <a:xfrm>
            <a:off x="6335184" y="6519673"/>
            <a:ext cx="4896560" cy="12311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rgbClr val="000000"/>
                </a:solidFill>
                <a:latin typeface="Calibri" panose="020F0502020204030204" pitchFamily="34" charset="0"/>
                <a:cs typeface="Calibri" panose="020F0502020204030204" pitchFamily="34" charset="0"/>
              </a:rPr>
              <a:t>AI Strategic Growth Offering</a:t>
            </a:r>
          </a:p>
        </p:txBody>
      </p:sp>
      <p:sp>
        <p:nvSpPr>
          <p:cNvPr id="8" name="TextBox 7">
            <a:extLst>
              <a:ext uri="{FF2B5EF4-FFF2-40B4-BE49-F238E27FC236}">
                <a16:creationId xmlns:a16="http://schemas.microsoft.com/office/drawing/2014/main" id="{3A8CC445-D136-4260-BF5C-0DC01F50508A}"/>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rgbClr val="000000"/>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532958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00000"/>
        </a:solidFill>
        <a:effectLst/>
      </p:bgPr>
    </p:bg>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26FB2E4B-5D1B-4250-844C-3D50DE4A9F69}"/>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solidFill>
                  <a:schemeClr val="bg1"/>
                </a:solidFill>
                <a:latin typeface="+mj-lt"/>
              </a:defRPr>
            </a:lvl1pPr>
          </a:lstStyle>
          <a:p>
            <a:r>
              <a:rPr lang="en-US"/>
              <a:t>Click to add title</a:t>
            </a:r>
          </a:p>
        </p:txBody>
      </p:sp>
      <p:sp>
        <p:nvSpPr>
          <p:cNvPr id="3" name="CaseCode">
            <a:extLst>
              <a:ext uri="{FF2B5EF4-FFF2-40B4-BE49-F238E27FC236}">
                <a16:creationId xmlns:a16="http://schemas.microsoft.com/office/drawing/2014/main" id="{1F38FEB2-16BD-4957-9E74-380998108783}"/>
              </a:ext>
            </a:extLst>
          </p:cNvPr>
          <p:cNvSpPr txBox="1"/>
          <p:nvPr userDrawn="1"/>
        </p:nvSpPr>
        <p:spPr>
          <a:xfrm>
            <a:off x="6335184" y="6519673"/>
            <a:ext cx="4896560" cy="12311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AI Strategic Growth Offering</a:t>
            </a:r>
          </a:p>
        </p:txBody>
      </p:sp>
      <p:sp>
        <p:nvSpPr>
          <p:cNvPr id="4" name="Copyright">
            <a:extLst>
              <a:ext uri="{FF2B5EF4-FFF2-40B4-BE49-F238E27FC236}">
                <a16:creationId xmlns:a16="http://schemas.microsoft.com/office/drawing/2014/main" id="{967631AF-4BE3-4B97-9C8A-5E12F3EC59D2}"/>
              </a:ext>
            </a:extLst>
          </p:cNvPr>
          <p:cNvSpPr txBox="1"/>
          <p:nvPr userDrawn="1"/>
        </p:nvSpPr>
        <p:spPr>
          <a:xfrm>
            <a:off x="457200" y="6515063"/>
            <a:ext cx="5355168" cy="12311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Copyright © 2021 Deloitte Development LLC. All rights reserved.</a:t>
            </a:r>
          </a:p>
        </p:txBody>
      </p:sp>
      <p:sp>
        <p:nvSpPr>
          <p:cNvPr id="6" name="TextBox 5">
            <a:extLst>
              <a:ext uri="{FF2B5EF4-FFF2-40B4-BE49-F238E27FC236}">
                <a16:creationId xmlns:a16="http://schemas.microsoft.com/office/drawing/2014/main" id="{F6B86F14-FE91-4EB4-A7F8-8C6FF7604C6B}"/>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3422539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26FB2E4B-5D1B-4250-844C-3D50DE4A9F69}"/>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302488081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ivider-Full Bleed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2AA0174D-B09C-4960-94D1-79FD4D04BDFB}"/>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a:t>Click icon to add picture</a:t>
            </a:r>
          </a:p>
        </p:txBody>
      </p:sp>
      <p:sp>
        <p:nvSpPr>
          <p:cNvPr id="5" name="Text Placeholder 4">
            <a:extLst>
              <a:ext uri="{FF2B5EF4-FFF2-40B4-BE49-F238E27FC236}">
                <a16:creationId xmlns:a16="http://schemas.microsoft.com/office/drawing/2014/main" id="{E696C364-9ED6-42C4-8FC2-1F9C6CB1656D}"/>
              </a:ext>
            </a:extLst>
          </p:cNvPr>
          <p:cNvSpPr>
            <a:spLocks noGrp="1"/>
          </p:cNvSpPr>
          <p:nvPr>
            <p:ph type="body" sz="quarter" idx="12"/>
          </p:nvPr>
        </p:nvSpPr>
        <p:spPr>
          <a:xfrm>
            <a:off x="478220" y="366547"/>
            <a:ext cx="5465380" cy="484791"/>
          </a:xfrm>
        </p:spPr>
        <p:txBody>
          <a:bodyPr>
            <a:noAutofit/>
          </a:bodyPr>
          <a:lstStyle>
            <a:lvl1pPr>
              <a:defRPr sz="3200" b="1">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
        <p:nvSpPr>
          <p:cNvPr id="6" name="Text Placeholder 4">
            <a:extLst>
              <a:ext uri="{FF2B5EF4-FFF2-40B4-BE49-F238E27FC236}">
                <a16:creationId xmlns:a16="http://schemas.microsoft.com/office/drawing/2014/main" id="{AD421831-C244-4DE0-8DE2-755D7D7315B9}"/>
              </a:ext>
            </a:extLst>
          </p:cNvPr>
          <p:cNvSpPr>
            <a:spLocks noGrp="1"/>
          </p:cNvSpPr>
          <p:nvPr>
            <p:ph type="body" sz="quarter" idx="13"/>
          </p:nvPr>
        </p:nvSpPr>
        <p:spPr>
          <a:xfrm>
            <a:off x="478220" y="851339"/>
            <a:ext cx="5465380" cy="863162"/>
          </a:xfrm>
        </p:spPr>
        <p:txBody>
          <a:bodyPr>
            <a:noAutofit/>
          </a:bodyPr>
          <a:lstStyle>
            <a:lvl1pPr>
              <a:defRPr sz="3200" b="0">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Tree>
    <p:extLst>
      <p:ext uri="{BB962C8B-B14F-4D97-AF65-F5344CB8AC3E}">
        <p14:creationId xmlns:p14="http://schemas.microsoft.com/office/powerpoint/2010/main" val="408105912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ub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461823" y="1714500"/>
            <a:ext cx="11277600" cy="4667250"/>
          </a:xfrm>
          <a:prstGeom prst="rect">
            <a:avLst/>
          </a:prstGeom>
        </p:spPr>
        <p:txBody>
          <a:bodyPr vert="horz" lIns="0" tIns="0" rIns="0" bIns="0" rtlCol="0">
            <a:noAutofit/>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a:extLst>
              <a:ext uri="{FF2B5EF4-FFF2-40B4-BE49-F238E27FC236}">
                <a16:creationId xmlns:a16="http://schemas.microsoft.com/office/drawing/2014/main" id="{259C2253-8D87-4928-94C4-A4D186A7A8BD}"/>
              </a:ext>
            </a:extLst>
          </p:cNvPr>
          <p:cNvSpPr>
            <a:spLocks noGrp="1"/>
          </p:cNvSpPr>
          <p:nvPr>
            <p:ph type="body" sz="quarter" idx="22"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6" name="Title Placeholder 1">
            <a:extLst>
              <a:ext uri="{FF2B5EF4-FFF2-40B4-BE49-F238E27FC236}">
                <a16:creationId xmlns:a16="http://schemas.microsoft.com/office/drawing/2014/main" id="{96593EEB-1CDC-4080-8C11-602DEAE1026D}"/>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343101198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 column green line">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09891263-8779-41FC-9383-3693CA16CB1D}"/>
              </a:ext>
            </a:extLst>
          </p:cNvPr>
          <p:cNvSpPr>
            <a:spLocks noGrp="1"/>
          </p:cNvSpPr>
          <p:nvPr>
            <p:ph type="body" sz="quarter" idx="22"/>
          </p:nvPr>
        </p:nvSpPr>
        <p:spPr>
          <a:xfrm>
            <a:off x="458730" y="1851440"/>
            <a:ext cx="3554471" cy="451126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a:extLst>
              <a:ext uri="{FF2B5EF4-FFF2-40B4-BE49-F238E27FC236}">
                <a16:creationId xmlns:a16="http://schemas.microsoft.com/office/drawing/2014/main" id="{3F862111-A699-4618-9902-CD7B1ECC90ED}"/>
              </a:ext>
            </a:extLst>
          </p:cNvPr>
          <p:cNvSpPr>
            <a:spLocks noGrp="1"/>
          </p:cNvSpPr>
          <p:nvPr>
            <p:ph type="body" sz="quarter" idx="23"/>
          </p:nvPr>
        </p:nvSpPr>
        <p:spPr>
          <a:xfrm>
            <a:off x="4314826" y="1851440"/>
            <a:ext cx="3554471" cy="451126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8">
            <a:extLst>
              <a:ext uri="{FF2B5EF4-FFF2-40B4-BE49-F238E27FC236}">
                <a16:creationId xmlns:a16="http://schemas.microsoft.com/office/drawing/2014/main" id="{136FEA86-C43A-4BD9-AC25-65C16B3F484C}"/>
              </a:ext>
            </a:extLst>
          </p:cNvPr>
          <p:cNvSpPr>
            <a:spLocks noGrp="1"/>
          </p:cNvSpPr>
          <p:nvPr>
            <p:ph type="body" sz="quarter" idx="24"/>
          </p:nvPr>
        </p:nvSpPr>
        <p:spPr>
          <a:xfrm>
            <a:off x="8178800" y="1851440"/>
            <a:ext cx="3556000" cy="451126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8">
            <a:extLst>
              <a:ext uri="{FF2B5EF4-FFF2-40B4-BE49-F238E27FC236}">
                <a16:creationId xmlns:a16="http://schemas.microsoft.com/office/drawing/2014/main" id="{9D600A6A-61E2-4C72-A87B-39D905EFB4BC}"/>
              </a:ext>
            </a:extLst>
          </p:cNvPr>
          <p:cNvSpPr>
            <a:spLocks noGrp="1"/>
          </p:cNvSpPr>
          <p:nvPr>
            <p:ph type="body" sz="quarter" idx="25"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9" name="Title Placeholder 1">
            <a:extLst>
              <a:ext uri="{FF2B5EF4-FFF2-40B4-BE49-F238E27FC236}">
                <a16:creationId xmlns:a16="http://schemas.microsoft.com/office/drawing/2014/main" id="{D5910C4A-3157-47A5-8677-1140132DE359}"/>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20" name="Rectangle 19">
            <a:extLst>
              <a:ext uri="{FF2B5EF4-FFF2-40B4-BE49-F238E27FC236}">
                <a16:creationId xmlns:a16="http://schemas.microsoft.com/office/drawing/2014/main" id="{221E1916-39D6-44A9-8C07-60C8660A0953}"/>
              </a:ext>
            </a:extLst>
          </p:cNvPr>
          <p:cNvSpPr/>
          <p:nvPr userDrawn="1"/>
        </p:nvSpPr>
        <p:spPr>
          <a:xfrm>
            <a:off x="458729" y="1715425"/>
            <a:ext cx="3560064" cy="548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21" name="Rectangle 20">
            <a:extLst>
              <a:ext uri="{FF2B5EF4-FFF2-40B4-BE49-F238E27FC236}">
                <a16:creationId xmlns:a16="http://schemas.microsoft.com/office/drawing/2014/main" id="{F2178E01-9486-4723-8ECD-9A89CE53905A}"/>
              </a:ext>
            </a:extLst>
          </p:cNvPr>
          <p:cNvSpPr/>
          <p:nvPr userDrawn="1"/>
        </p:nvSpPr>
        <p:spPr>
          <a:xfrm>
            <a:off x="4314824" y="1715425"/>
            <a:ext cx="3560064" cy="548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22" name="Rectangle 21">
            <a:extLst>
              <a:ext uri="{FF2B5EF4-FFF2-40B4-BE49-F238E27FC236}">
                <a16:creationId xmlns:a16="http://schemas.microsoft.com/office/drawing/2014/main" id="{082A3624-848D-4789-989D-4C19B95C8DD4}"/>
              </a:ext>
            </a:extLst>
          </p:cNvPr>
          <p:cNvSpPr/>
          <p:nvPr userDrawn="1"/>
        </p:nvSpPr>
        <p:spPr>
          <a:xfrm>
            <a:off x="8178800" y="1715425"/>
            <a:ext cx="3560064" cy="548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Tree>
    <p:extLst>
      <p:ext uri="{BB962C8B-B14F-4D97-AF65-F5344CB8AC3E}">
        <p14:creationId xmlns:p14="http://schemas.microsoft.com/office/powerpoint/2010/main" val="162879297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 column icon">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AA35D0E-EBF0-4599-84F7-684DE89E56AE}"/>
              </a:ext>
            </a:extLst>
          </p:cNvPr>
          <p:cNvSpPr>
            <a:spLocks noGrp="1"/>
          </p:cNvSpPr>
          <p:nvPr>
            <p:ph type="body" sz="quarter" idx="25"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1" name="Title Placeholder 1">
            <a:extLst>
              <a:ext uri="{FF2B5EF4-FFF2-40B4-BE49-F238E27FC236}">
                <a16:creationId xmlns:a16="http://schemas.microsoft.com/office/drawing/2014/main" id="{CBCDA542-DB63-41BB-89C0-73F35C7D17CA}"/>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12" name="Text Placeholder 8">
            <a:extLst>
              <a:ext uri="{FF2B5EF4-FFF2-40B4-BE49-F238E27FC236}">
                <a16:creationId xmlns:a16="http://schemas.microsoft.com/office/drawing/2014/main" id="{C73178E3-6490-436A-8FEB-CC4E21B542CE}"/>
              </a:ext>
            </a:extLst>
          </p:cNvPr>
          <p:cNvSpPr>
            <a:spLocks noGrp="1"/>
          </p:cNvSpPr>
          <p:nvPr>
            <p:ph type="body" sz="quarter" idx="17"/>
          </p:nvPr>
        </p:nvSpPr>
        <p:spPr>
          <a:xfrm>
            <a:off x="473297" y="3124200"/>
            <a:ext cx="2720468" cy="3238500"/>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8">
            <a:extLst>
              <a:ext uri="{FF2B5EF4-FFF2-40B4-BE49-F238E27FC236}">
                <a16:creationId xmlns:a16="http://schemas.microsoft.com/office/drawing/2014/main" id="{1B5A2B37-A59A-4B85-9144-75BC73AD9DB2}"/>
              </a:ext>
            </a:extLst>
          </p:cNvPr>
          <p:cNvSpPr>
            <a:spLocks noGrp="1"/>
          </p:cNvSpPr>
          <p:nvPr>
            <p:ph type="body" sz="quarter" idx="18"/>
          </p:nvPr>
        </p:nvSpPr>
        <p:spPr>
          <a:xfrm>
            <a:off x="6171687" y="3120553"/>
            <a:ext cx="2712000" cy="3238500"/>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8">
            <a:extLst>
              <a:ext uri="{FF2B5EF4-FFF2-40B4-BE49-F238E27FC236}">
                <a16:creationId xmlns:a16="http://schemas.microsoft.com/office/drawing/2014/main" id="{0EDB9492-A5FE-44CC-90D8-0E0E80A4E813}"/>
              </a:ext>
            </a:extLst>
          </p:cNvPr>
          <p:cNvSpPr>
            <a:spLocks noGrp="1"/>
          </p:cNvSpPr>
          <p:nvPr>
            <p:ph type="body" sz="quarter" idx="19"/>
          </p:nvPr>
        </p:nvSpPr>
        <p:spPr>
          <a:xfrm>
            <a:off x="3330040" y="3124202"/>
            <a:ext cx="2712000" cy="3238499"/>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8">
            <a:extLst>
              <a:ext uri="{FF2B5EF4-FFF2-40B4-BE49-F238E27FC236}">
                <a16:creationId xmlns:a16="http://schemas.microsoft.com/office/drawing/2014/main" id="{3D335E86-FA3A-4B76-B4D1-5D530C4E3791}"/>
              </a:ext>
            </a:extLst>
          </p:cNvPr>
          <p:cNvSpPr>
            <a:spLocks noGrp="1"/>
          </p:cNvSpPr>
          <p:nvPr>
            <p:ph type="body" sz="quarter" idx="20"/>
          </p:nvPr>
        </p:nvSpPr>
        <p:spPr>
          <a:xfrm>
            <a:off x="9035701" y="3108508"/>
            <a:ext cx="2697183" cy="3254192"/>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3697468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4 column icon green">
    <p:bg>
      <p:bgPr>
        <a:solidFill>
          <a:schemeClr val="accent2"/>
        </a:solidFill>
        <a:effectLst/>
      </p:bgPr>
    </p:bg>
    <p:spTree>
      <p:nvGrpSpPr>
        <p:cNvPr id="1" name=""/>
        <p:cNvGrpSpPr/>
        <p:nvPr/>
      </p:nvGrpSpPr>
      <p:grpSpPr>
        <a:xfrm>
          <a:off x="0" y="0"/>
          <a:ext cx="0" cy="0"/>
          <a:chOff x="0" y="0"/>
          <a:chExt cx="0" cy="0"/>
        </a:xfrm>
      </p:grpSpPr>
      <p:sp>
        <p:nvSpPr>
          <p:cNvPr id="11" name="CaseCode">
            <a:extLst>
              <a:ext uri="{FF2B5EF4-FFF2-40B4-BE49-F238E27FC236}">
                <a16:creationId xmlns:a16="http://schemas.microsoft.com/office/drawing/2014/main" id="{676B7924-6A82-4453-9ABA-42AE71384BDC}"/>
              </a:ext>
            </a:extLst>
          </p:cNvPr>
          <p:cNvSpPr txBox="1"/>
          <p:nvPr userDrawn="1"/>
        </p:nvSpPr>
        <p:spPr>
          <a:xfrm>
            <a:off x="6335184" y="6477002"/>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2" name="Copyright">
            <a:extLst>
              <a:ext uri="{FF2B5EF4-FFF2-40B4-BE49-F238E27FC236}">
                <a16:creationId xmlns:a16="http://schemas.microsoft.com/office/drawing/2014/main" id="{ED0B00A8-5B86-4AFE-8884-819CF7356AAE}"/>
              </a:ext>
            </a:extLst>
          </p:cNvPr>
          <p:cNvSpPr txBox="1"/>
          <p:nvPr userDrawn="1"/>
        </p:nvSpPr>
        <p:spPr>
          <a:xfrm>
            <a:off x="501649" y="647700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a:t>
            </a:r>
            <a:r>
              <a:rPr lang="en-US" sz="675" noProof="0" err="1">
                <a:solidFill>
                  <a:schemeClr val="bg1"/>
                </a:solidFill>
                <a:latin typeface="Calibri" panose="020F0502020204030204" pitchFamily="34" charset="0"/>
                <a:cs typeface="Calibri" panose="020F0502020204030204" pitchFamily="34" charset="0"/>
              </a:rPr>
              <a:t>Mster</a:t>
            </a:r>
            <a:r>
              <a:rPr lang="en-US" sz="675" noProof="0">
                <a:solidFill>
                  <a:schemeClr val="bg1"/>
                </a:solidFill>
                <a:latin typeface="Calibri" panose="020F0502020204030204" pitchFamily="34" charset="0"/>
                <a:cs typeface="Calibri" panose="020F0502020204030204" pitchFamily="34" charset="0"/>
              </a:rPr>
              <a:t> &gt; Slide Master]</a:t>
            </a:r>
          </a:p>
        </p:txBody>
      </p:sp>
      <p:sp>
        <p:nvSpPr>
          <p:cNvPr id="18" name="TextBox 17">
            <a:extLst>
              <a:ext uri="{FF2B5EF4-FFF2-40B4-BE49-F238E27FC236}">
                <a16:creationId xmlns:a16="http://schemas.microsoft.com/office/drawing/2014/main" id="{DCBBEDB2-39B5-4D4C-AA82-85ED607FAC3B}"/>
              </a:ext>
            </a:extLst>
          </p:cNvPr>
          <p:cNvSpPr txBox="1"/>
          <p:nvPr userDrawn="1"/>
        </p:nvSpPr>
        <p:spPr>
          <a:xfrm>
            <a:off x="11382378" y="647700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
        <p:nvSpPr>
          <p:cNvPr id="13" name="Text Placeholder 8">
            <a:extLst>
              <a:ext uri="{FF2B5EF4-FFF2-40B4-BE49-F238E27FC236}">
                <a16:creationId xmlns:a16="http://schemas.microsoft.com/office/drawing/2014/main" id="{5BECBA53-5CA5-4826-B507-38E5EDBC4936}"/>
              </a:ext>
            </a:extLst>
          </p:cNvPr>
          <p:cNvSpPr>
            <a:spLocks noGrp="1"/>
          </p:cNvSpPr>
          <p:nvPr>
            <p:ph type="body" sz="quarter" idx="25"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bg1"/>
                </a:solidFill>
              </a:defRPr>
            </a:lvl1pPr>
          </a:lstStyle>
          <a:p>
            <a:pPr lvl="0"/>
            <a:r>
              <a:rPr lang="en-US"/>
              <a:t>Click to add subtitle</a:t>
            </a:r>
          </a:p>
        </p:txBody>
      </p:sp>
      <p:sp>
        <p:nvSpPr>
          <p:cNvPr id="14" name="Title Placeholder 1">
            <a:extLst>
              <a:ext uri="{FF2B5EF4-FFF2-40B4-BE49-F238E27FC236}">
                <a16:creationId xmlns:a16="http://schemas.microsoft.com/office/drawing/2014/main" id="{83571CF0-9FB3-44B1-BE19-B891DD1B11A0}"/>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solidFill>
                  <a:schemeClr val="bg1"/>
                </a:solidFill>
                <a:latin typeface="+mj-lt"/>
              </a:defRPr>
            </a:lvl1pPr>
          </a:lstStyle>
          <a:p>
            <a:r>
              <a:rPr lang="en-US"/>
              <a:t>Click to add title</a:t>
            </a:r>
          </a:p>
        </p:txBody>
      </p:sp>
      <p:sp>
        <p:nvSpPr>
          <p:cNvPr id="15" name="Text Placeholder 8">
            <a:extLst>
              <a:ext uri="{FF2B5EF4-FFF2-40B4-BE49-F238E27FC236}">
                <a16:creationId xmlns:a16="http://schemas.microsoft.com/office/drawing/2014/main" id="{CA32CD74-2C13-40B4-A25F-8871032067FB}"/>
              </a:ext>
            </a:extLst>
          </p:cNvPr>
          <p:cNvSpPr>
            <a:spLocks noGrp="1"/>
          </p:cNvSpPr>
          <p:nvPr>
            <p:ph type="body" sz="quarter" idx="17"/>
          </p:nvPr>
        </p:nvSpPr>
        <p:spPr>
          <a:xfrm>
            <a:off x="473297" y="3124200"/>
            <a:ext cx="2720468" cy="3238500"/>
          </a:xfrm>
        </p:spPr>
        <p:txBody>
          <a:bodyPr>
            <a:noAutofit/>
          </a:bodyPr>
          <a:lstStyle>
            <a:lvl1pPr marL="0" indent="0" algn="l">
              <a:buFontTx/>
              <a:buNone/>
              <a:defRPr sz="1200" b="1">
                <a:solidFill>
                  <a:schemeClr val="bg1"/>
                </a:solidFill>
              </a:defRPr>
            </a:lvl1pPr>
            <a:lvl2pPr marL="104775" indent="-104775" algn="l">
              <a:spcAft>
                <a:spcPts val="0"/>
              </a:spcAft>
              <a:buClrTx/>
              <a:buSzPct val="100000"/>
              <a:buFont typeface="Arial" panose="020B0604020202020204" pitchFamily="34" charset="0"/>
              <a:buChar char="•"/>
              <a:defRPr sz="1200">
                <a:solidFill>
                  <a:schemeClr val="bg1"/>
                </a:solidFill>
              </a:defRPr>
            </a:lvl2pPr>
            <a:lvl3pPr marL="228600" indent="-104775" algn="l">
              <a:spcAft>
                <a:spcPts val="0"/>
              </a:spcAft>
              <a:buClrTx/>
              <a:buSzPct val="100000"/>
              <a:buFont typeface="Arial" panose="020B0604020202020204" pitchFamily="34" charset="0"/>
              <a:buChar char="−"/>
              <a:defRPr sz="1200">
                <a:solidFill>
                  <a:schemeClr val="bg1"/>
                </a:solidFill>
              </a:defRPr>
            </a:lvl3pPr>
            <a:lvl4pPr marL="352425" indent="-104775" algn="l">
              <a:spcAft>
                <a:spcPts val="0"/>
              </a:spcAft>
              <a:buClrTx/>
              <a:buSzPct val="100000"/>
              <a:buFont typeface="Arial" panose="020B0604020202020204" pitchFamily="34" charset="0"/>
              <a:buChar char="◦"/>
              <a:defRPr sz="1200">
                <a:solidFill>
                  <a:schemeClr val="bg1"/>
                </a:solidFill>
              </a:defRPr>
            </a:lvl4pPr>
            <a:lvl5pPr marL="476250" indent="-104775" algn="l">
              <a:spcAft>
                <a:spcPts val="0"/>
              </a:spcAft>
              <a:buClrTx/>
              <a:buSzPct val="100000"/>
              <a:buFont typeface="Arial" panose="020B0604020202020204" pitchFamily="34" charset="0"/>
              <a:buChar char="−"/>
              <a:defRPr sz="1200" baseline="0">
                <a:solidFill>
                  <a:schemeClr val="bg1"/>
                </a:solidFill>
              </a:defRPr>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 name="Text Placeholder 8">
            <a:extLst>
              <a:ext uri="{FF2B5EF4-FFF2-40B4-BE49-F238E27FC236}">
                <a16:creationId xmlns:a16="http://schemas.microsoft.com/office/drawing/2014/main" id="{0BD8344B-373A-4CA8-9F91-E02B0DA48BC6}"/>
              </a:ext>
            </a:extLst>
          </p:cNvPr>
          <p:cNvSpPr>
            <a:spLocks noGrp="1"/>
          </p:cNvSpPr>
          <p:nvPr>
            <p:ph type="body" sz="quarter" idx="18"/>
          </p:nvPr>
        </p:nvSpPr>
        <p:spPr>
          <a:xfrm>
            <a:off x="6171687" y="3120553"/>
            <a:ext cx="2712000" cy="3238500"/>
          </a:xfrm>
        </p:spPr>
        <p:txBody>
          <a:bodyPr>
            <a:noAutofit/>
          </a:bodyPr>
          <a:lstStyle>
            <a:lvl1pPr marL="0" indent="0" algn="l">
              <a:buFontTx/>
              <a:buNone/>
              <a:defRPr sz="1200" b="1">
                <a:solidFill>
                  <a:schemeClr val="bg1"/>
                </a:solidFill>
              </a:defRPr>
            </a:lvl1pPr>
            <a:lvl2pPr marL="104775" indent="-104775" algn="l">
              <a:spcAft>
                <a:spcPts val="0"/>
              </a:spcAft>
              <a:buClrTx/>
              <a:buSzPct val="100000"/>
              <a:buFont typeface="Arial" panose="020B0604020202020204" pitchFamily="34" charset="0"/>
              <a:buChar char="•"/>
              <a:defRPr sz="1200">
                <a:solidFill>
                  <a:schemeClr val="bg1"/>
                </a:solidFill>
              </a:defRPr>
            </a:lvl2pPr>
            <a:lvl3pPr marL="228600" indent="-104775" algn="l">
              <a:spcAft>
                <a:spcPts val="0"/>
              </a:spcAft>
              <a:buClrTx/>
              <a:buSzPct val="100000"/>
              <a:buFont typeface="Arial" panose="020B0604020202020204" pitchFamily="34" charset="0"/>
              <a:buChar char="−"/>
              <a:defRPr sz="1200">
                <a:solidFill>
                  <a:schemeClr val="bg1"/>
                </a:solidFill>
              </a:defRPr>
            </a:lvl3pPr>
            <a:lvl4pPr marL="352425" indent="-104775" algn="l">
              <a:spcAft>
                <a:spcPts val="0"/>
              </a:spcAft>
              <a:buClrTx/>
              <a:buSzPct val="100000"/>
              <a:buFont typeface="Arial" panose="020B0604020202020204" pitchFamily="34" charset="0"/>
              <a:buChar char="◦"/>
              <a:defRPr sz="1200">
                <a:solidFill>
                  <a:schemeClr val="bg1"/>
                </a:solidFill>
              </a:defRPr>
            </a:lvl4pPr>
            <a:lvl5pPr marL="476250" indent="-104775" algn="l">
              <a:spcAft>
                <a:spcPts val="0"/>
              </a:spcAft>
              <a:buClrTx/>
              <a:buSzPct val="100000"/>
              <a:buFont typeface="Arial" panose="020B0604020202020204" pitchFamily="34" charset="0"/>
              <a:buChar char="−"/>
              <a:defRPr sz="1200" baseline="0">
                <a:solidFill>
                  <a:schemeClr val="bg1"/>
                </a:solidFill>
              </a:defRPr>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Text Placeholder 8">
            <a:extLst>
              <a:ext uri="{FF2B5EF4-FFF2-40B4-BE49-F238E27FC236}">
                <a16:creationId xmlns:a16="http://schemas.microsoft.com/office/drawing/2014/main" id="{55636606-D676-4661-AF12-C0DF71DF3A73}"/>
              </a:ext>
            </a:extLst>
          </p:cNvPr>
          <p:cNvSpPr>
            <a:spLocks noGrp="1"/>
          </p:cNvSpPr>
          <p:nvPr>
            <p:ph type="body" sz="quarter" idx="19"/>
          </p:nvPr>
        </p:nvSpPr>
        <p:spPr>
          <a:xfrm>
            <a:off x="3330040" y="3124202"/>
            <a:ext cx="2712000" cy="3238499"/>
          </a:xfrm>
        </p:spPr>
        <p:txBody>
          <a:bodyPr>
            <a:noAutofit/>
          </a:bodyPr>
          <a:lstStyle>
            <a:lvl1pPr marL="0" indent="0" algn="l">
              <a:buFontTx/>
              <a:buNone/>
              <a:defRPr sz="1200" b="1">
                <a:solidFill>
                  <a:schemeClr val="bg1"/>
                </a:solidFill>
              </a:defRPr>
            </a:lvl1pPr>
            <a:lvl2pPr marL="104775" indent="-104775" algn="l">
              <a:spcAft>
                <a:spcPts val="0"/>
              </a:spcAft>
              <a:buClrTx/>
              <a:buSzPct val="100000"/>
              <a:buFont typeface="Arial" panose="020B0604020202020204" pitchFamily="34" charset="0"/>
              <a:buChar char="•"/>
              <a:defRPr sz="1200">
                <a:solidFill>
                  <a:schemeClr val="bg1"/>
                </a:solidFill>
              </a:defRPr>
            </a:lvl2pPr>
            <a:lvl3pPr marL="228600" indent="-104775" algn="l">
              <a:spcAft>
                <a:spcPts val="0"/>
              </a:spcAft>
              <a:buClrTx/>
              <a:buSzPct val="100000"/>
              <a:buFont typeface="Arial" panose="020B0604020202020204" pitchFamily="34" charset="0"/>
              <a:buChar char="−"/>
              <a:defRPr sz="1200">
                <a:solidFill>
                  <a:schemeClr val="bg1"/>
                </a:solidFill>
              </a:defRPr>
            </a:lvl3pPr>
            <a:lvl4pPr marL="352425" indent="-104775" algn="l">
              <a:spcAft>
                <a:spcPts val="0"/>
              </a:spcAft>
              <a:buClrTx/>
              <a:buSzPct val="100000"/>
              <a:buFont typeface="Arial" panose="020B0604020202020204" pitchFamily="34" charset="0"/>
              <a:buChar char="◦"/>
              <a:defRPr sz="1200">
                <a:solidFill>
                  <a:schemeClr val="bg1"/>
                </a:solidFill>
              </a:defRPr>
            </a:lvl4pPr>
            <a:lvl5pPr marL="476250" indent="-104775" algn="l">
              <a:spcAft>
                <a:spcPts val="0"/>
              </a:spcAft>
              <a:buClrTx/>
              <a:buSzPct val="100000"/>
              <a:buFont typeface="Arial" panose="020B0604020202020204" pitchFamily="34" charset="0"/>
              <a:buChar char="−"/>
              <a:defRPr sz="1200" baseline="0">
                <a:solidFill>
                  <a:schemeClr val="bg1"/>
                </a:solidFill>
              </a:defRPr>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Text Placeholder 8">
            <a:extLst>
              <a:ext uri="{FF2B5EF4-FFF2-40B4-BE49-F238E27FC236}">
                <a16:creationId xmlns:a16="http://schemas.microsoft.com/office/drawing/2014/main" id="{59A4F706-D410-4A3E-B5DE-E6CD51845EA7}"/>
              </a:ext>
            </a:extLst>
          </p:cNvPr>
          <p:cNvSpPr>
            <a:spLocks noGrp="1"/>
          </p:cNvSpPr>
          <p:nvPr>
            <p:ph type="body" sz="quarter" idx="20"/>
          </p:nvPr>
        </p:nvSpPr>
        <p:spPr>
          <a:xfrm>
            <a:off x="9035701" y="3108508"/>
            <a:ext cx="2697183" cy="3254192"/>
          </a:xfrm>
        </p:spPr>
        <p:txBody>
          <a:bodyPr>
            <a:noAutofit/>
          </a:bodyPr>
          <a:lstStyle>
            <a:lvl1pPr marL="0" indent="0" algn="l">
              <a:buFontTx/>
              <a:buNone/>
              <a:defRPr sz="1200" b="1">
                <a:solidFill>
                  <a:schemeClr val="bg1"/>
                </a:solidFill>
              </a:defRPr>
            </a:lvl1pPr>
            <a:lvl2pPr marL="104775" indent="-104775" algn="l">
              <a:spcAft>
                <a:spcPts val="0"/>
              </a:spcAft>
              <a:buClrTx/>
              <a:buSzPct val="100000"/>
              <a:buFont typeface="Arial" panose="020B0604020202020204" pitchFamily="34" charset="0"/>
              <a:buChar char="•"/>
              <a:defRPr sz="1200">
                <a:solidFill>
                  <a:schemeClr val="bg1"/>
                </a:solidFill>
              </a:defRPr>
            </a:lvl2pPr>
            <a:lvl3pPr marL="228600" indent="-104775" algn="l">
              <a:spcAft>
                <a:spcPts val="0"/>
              </a:spcAft>
              <a:buClrTx/>
              <a:buSzPct val="100000"/>
              <a:buFont typeface="Arial" panose="020B0604020202020204" pitchFamily="34" charset="0"/>
              <a:buChar char="−"/>
              <a:defRPr sz="1200">
                <a:solidFill>
                  <a:schemeClr val="bg1"/>
                </a:solidFill>
              </a:defRPr>
            </a:lvl3pPr>
            <a:lvl4pPr marL="352425" indent="-104775" algn="l">
              <a:spcAft>
                <a:spcPts val="0"/>
              </a:spcAft>
              <a:buClrTx/>
              <a:buSzPct val="100000"/>
              <a:buFont typeface="Arial" panose="020B0604020202020204" pitchFamily="34" charset="0"/>
              <a:buChar char="◦"/>
              <a:defRPr sz="1200">
                <a:solidFill>
                  <a:schemeClr val="bg1"/>
                </a:solidFill>
              </a:defRPr>
            </a:lvl4pPr>
            <a:lvl5pPr marL="476250" indent="-104775" algn="l">
              <a:spcAft>
                <a:spcPts val="0"/>
              </a:spcAft>
              <a:buClrTx/>
              <a:buSzPct val="100000"/>
              <a:buFont typeface="Arial" panose="020B0604020202020204" pitchFamily="34" charset="0"/>
              <a:buChar char="−"/>
              <a:defRPr sz="1200" baseline="0">
                <a:solidFill>
                  <a:schemeClr val="bg1"/>
                </a:solidFill>
              </a:defRPr>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4373335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Qualifications 2 x 2">
    <p:spTree>
      <p:nvGrpSpPr>
        <p:cNvPr id="1" name=""/>
        <p:cNvGrpSpPr/>
        <p:nvPr/>
      </p:nvGrpSpPr>
      <p:grpSpPr>
        <a:xfrm>
          <a:off x="0" y="0"/>
          <a:ext cx="0" cy="0"/>
          <a:chOff x="0" y="0"/>
          <a:chExt cx="0" cy="0"/>
        </a:xfrm>
      </p:grpSpPr>
      <p:sp>
        <p:nvSpPr>
          <p:cNvPr id="7" name="Picture Placeholder 29"/>
          <p:cNvSpPr>
            <a:spLocks noGrp="1"/>
          </p:cNvSpPr>
          <p:nvPr>
            <p:ph type="pic" sz="quarter" idx="20" hasCustomPrompt="1"/>
          </p:nvPr>
        </p:nvSpPr>
        <p:spPr>
          <a:xfrm>
            <a:off x="10485324" y="1853601"/>
            <a:ext cx="1244161"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a:solidFill>
                  <a:schemeClr val="bg1"/>
                </a:solidFill>
              </a:rPr>
              <a:t>Co-brand</a:t>
            </a:r>
            <a:br>
              <a:rPr lang="en-US" sz="900">
                <a:solidFill>
                  <a:schemeClr val="bg1"/>
                </a:solidFill>
              </a:rPr>
            </a:br>
            <a:r>
              <a:rPr lang="en-US" sz="900">
                <a:solidFill>
                  <a:schemeClr val="bg1"/>
                </a:solidFill>
              </a:rPr>
              <a:t>Logo</a:t>
            </a:r>
          </a:p>
          <a:p>
            <a:endParaRPr lang="en-GB"/>
          </a:p>
        </p:txBody>
      </p:sp>
      <p:sp>
        <p:nvSpPr>
          <p:cNvPr id="14" name="Picture Placeholder 29"/>
          <p:cNvSpPr>
            <a:spLocks noGrp="1"/>
          </p:cNvSpPr>
          <p:nvPr>
            <p:ph type="pic" sz="quarter" idx="24" hasCustomPrompt="1"/>
          </p:nvPr>
        </p:nvSpPr>
        <p:spPr>
          <a:xfrm>
            <a:off x="4702979" y="4258270"/>
            <a:ext cx="1239381"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a:solidFill>
                  <a:schemeClr val="bg1"/>
                </a:solidFill>
              </a:rPr>
              <a:t>Co-brand</a:t>
            </a:r>
            <a:br>
              <a:rPr lang="en-US" sz="900">
                <a:solidFill>
                  <a:schemeClr val="bg1"/>
                </a:solidFill>
              </a:rPr>
            </a:br>
            <a:r>
              <a:rPr lang="en-US" sz="900">
                <a:solidFill>
                  <a:schemeClr val="bg1"/>
                </a:solidFill>
              </a:rPr>
              <a:t>Logo</a:t>
            </a:r>
          </a:p>
          <a:p>
            <a:endParaRPr lang="en-GB"/>
          </a:p>
        </p:txBody>
      </p:sp>
      <p:sp>
        <p:nvSpPr>
          <p:cNvPr id="15" name="Picture Placeholder 29"/>
          <p:cNvSpPr>
            <a:spLocks noGrp="1"/>
          </p:cNvSpPr>
          <p:nvPr>
            <p:ph type="pic" sz="quarter" idx="25" hasCustomPrompt="1"/>
          </p:nvPr>
        </p:nvSpPr>
        <p:spPr>
          <a:xfrm>
            <a:off x="10500785" y="4258270"/>
            <a:ext cx="1244160"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a:solidFill>
                  <a:schemeClr val="bg1"/>
                </a:solidFill>
              </a:rPr>
              <a:t>Co-brand</a:t>
            </a:r>
            <a:br>
              <a:rPr lang="en-US" sz="900">
                <a:solidFill>
                  <a:schemeClr val="bg1"/>
                </a:solidFill>
              </a:rPr>
            </a:br>
            <a:r>
              <a:rPr lang="en-US" sz="900">
                <a:solidFill>
                  <a:schemeClr val="bg1"/>
                </a:solidFill>
              </a:rPr>
              <a:t>Logo</a:t>
            </a:r>
          </a:p>
          <a:p>
            <a:endParaRPr lang="en-GB"/>
          </a:p>
        </p:txBody>
      </p:sp>
      <p:sp>
        <p:nvSpPr>
          <p:cNvPr id="17" name="Picture Placeholder 29"/>
          <p:cNvSpPr>
            <a:spLocks noGrp="1"/>
          </p:cNvSpPr>
          <p:nvPr>
            <p:ph type="pic" sz="quarter" idx="19" hasCustomPrompt="1"/>
          </p:nvPr>
        </p:nvSpPr>
        <p:spPr>
          <a:xfrm>
            <a:off x="4735149" y="1857894"/>
            <a:ext cx="1210207"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a:solidFill>
                  <a:schemeClr val="bg1"/>
                </a:solidFill>
              </a:rPr>
              <a:t>Co-brand</a:t>
            </a:r>
            <a:br>
              <a:rPr lang="en-US" sz="900">
                <a:solidFill>
                  <a:schemeClr val="bg1"/>
                </a:solidFill>
              </a:rPr>
            </a:br>
            <a:r>
              <a:rPr lang="en-US" sz="900">
                <a:solidFill>
                  <a:schemeClr val="bg1"/>
                </a:solidFill>
              </a:rPr>
              <a:t>Logo</a:t>
            </a:r>
          </a:p>
          <a:p>
            <a:endParaRPr lang="en-GB"/>
          </a:p>
        </p:txBody>
      </p:sp>
      <p:sp>
        <p:nvSpPr>
          <p:cNvPr id="28" name="Text Placeholder 8">
            <a:extLst>
              <a:ext uri="{FF2B5EF4-FFF2-40B4-BE49-F238E27FC236}">
                <a16:creationId xmlns:a16="http://schemas.microsoft.com/office/drawing/2014/main" id="{0D485CFD-E778-438B-9F95-AA857AF5CACE}"/>
              </a:ext>
            </a:extLst>
          </p:cNvPr>
          <p:cNvSpPr>
            <a:spLocks noGrp="1"/>
          </p:cNvSpPr>
          <p:nvPr>
            <p:ph type="body" sz="quarter" idx="17"/>
          </p:nvPr>
        </p:nvSpPr>
        <p:spPr>
          <a:xfrm>
            <a:off x="470344" y="1856232"/>
            <a:ext cx="5473257" cy="169545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 name="Text Placeholder 8">
            <a:extLst>
              <a:ext uri="{FF2B5EF4-FFF2-40B4-BE49-F238E27FC236}">
                <a16:creationId xmlns:a16="http://schemas.microsoft.com/office/drawing/2014/main" id="{1995C2BA-4183-48F4-92D9-4620CCDF5C16}"/>
              </a:ext>
            </a:extLst>
          </p:cNvPr>
          <p:cNvSpPr>
            <a:spLocks noGrp="1"/>
          </p:cNvSpPr>
          <p:nvPr>
            <p:ph type="body" sz="quarter" idx="26"/>
          </p:nvPr>
        </p:nvSpPr>
        <p:spPr>
          <a:xfrm>
            <a:off x="6257042" y="1847618"/>
            <a:ext cx="5464615" cy="169545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 name="Text Placeholder 8">
            <a:extLst>
              <a:ext uri="{FF2B5EF4-FFF2-40B4-BE49-F238E27FC236}">
                <a16:creationId xmlns:a16="http://schemas.microsoft.com/office/drawing/2014/main" id="{2DC3B9DA-0A51-491C-923B-09D36118ADA0}"/>
              </a:ext>
            </a:extLst>
          </p:cNvPr>
          <p:cNvSpPr>
            <a:spLocks noGrp="1"/>
          </p:cNvSpPr>
          <p:nvPr>
            <p:ph type="body" sz="quarter" idx="27"/>
          </p:nvPr>
        </p:nvSpPr>
        <p:spPr>
          <a:xfrm>
            <a:off x="470344" y="4256623"/>
            <a:ext cx="5473257" cy="169545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1" name="Text Placeholder 8">
            <a:extLst>
              <a:ext uri="{FF2B5EF4-FFF2-40B4-BE49-F238E27FC236}">
                <a16:creationId xmlns:a16="http://schemas.microsoft.com/office/drawing/2014/main" id="{70BD43BA-DF89-409F-B9BF-2853EC358260}"/>
              </a:ext>
            </a:extLst>
          </p:cNvPr>
          <p:cNvSpPr>
            <a:spLocks noGrp="1"/>
          </p:cNvSpPr>
          <p:nvPr>
            <p:ph type="body" sz="quarter" idx="28"/>
          </p:nvPr>
        </p:nvSpPr>
        <p:spPr>
          <a:xfrm>
            <a:off x="6257043" y="4256623"/>
            <a:ext cx="5483852" cy="169545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 name="Text Placeholder 8">
            <a:extLst>
              <a:ext uri="{FF2B5EF4-FFF2-40B4-BE49-F238E27FC236}">
                <a16:creationId xmlns:a16="http://schemas.microsoft.com/office/drawing/2014/main" id="{E3C8C216-A0D5-48CE-BB18-6E34DE5AE099}"/>
              </a:ext>
            </a:extLst>
          </p:cNvPr>
          <p:cNvSpPr>
            <a:spLocks noGrp="1"/>
          </p:cNvSpPr>
          <p:nvPr>
            <p:ph type="body" sz="quarter" idx="29"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8" name="Title Placeholder 1">
            <a:extLst>
              <a:ext uri="{FF2B5EF4-FFF2-40B4-BE49-F238E27FC236}">
                <a16:creationId xmlns:a16="http://schemas.microsoft.com/office/drawing/2014/main" id="{A6B3ABAE-3971-4ECC-8E25-1E94617FBFBE}"/>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33" name="Rectangle 32">
            <a:extLst>
              <a:ext uri="{FF2B5EF4-FFF2-40B4-BE49-F238E27FC236}">
                <a16:creationId xmlns:a16="http://schemas.microsoft.com/office/drawing/2014/main" id="{9D3E3D5E-69E0-409C-B43B-3D03BAF8E640}"/>
              </a:ext>
            </a:extLst>
          </p:cNvPr>
          <p:cNvSpPr/>
          <p:nvPr userDrawn="1"/>
        </p:nvSpPr>
        <p:spPr>
          <a:xfrm>
            <a:off x="470343" y="1715425"/>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4" name="Rectangle 33">
            <a:extLst>
              <a:ext uri="{FF2B5EF4-FFF2-40B4-BE49-F238E27FC236}">
                <a16:creationId xmlns:a16="http://schemas.microsoft.com/office/drawing/2014/main" id="{8AC51DC9-50A0-4091-8F6F-9150D453B6B1}"/>
              </a:ext>
            </a:extLst>
          </p:cNvPr>
          <p:cNvSpPr/>
          <p:nvPr userDrawn="1"/>
        </p:nvSpPr>
        <p:spPr>
          <a:xfrm>
            <a:off x="6246196" y="1718774"/>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5" name="Rectangle 34">
            <a:extLst>
              <a:ext uri="{FF2B5EF4-FFF2-40B4-BE49-F238E27FC236}">
                <a16:creationId xmlns:a16="http://schemas.microsoft.com/office/drawing/2014/main" id="{A118D7C8-CEED-48A7-ADB2-7610B12C1B07}"/>
              </a:ext>
            </a:extLst>
          </p:cNvPr>
          <p:cNvSpPr/>
          <p:nvPr userDrawn="1"/>
        </p:nvSpPr>
        <p:spPr>
          <a:xfrm>
            <a:off x="470343" y="4126942"/>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6" name="Rectangle 35">
            <a:extLst>
              <a:ext uri="{FF2B5EF4-FFF2-40B4-BE49-F238E27FC236}">
                <a16:creationId xmlns:a16="http://schemas.microsoft.com/office/drawing/2014/main" id="{C7A403C2-4204-4E69-B696-73BE1FE1F740}"/>
              </a:ext>
            </a:extLst>
          </p:cNvPr>
          <p:cNvSpPr/>
          <p:nvPr userDrawn="1"/>
        </p:nvSpPr>
        <p:spPr>
          <a:xfrm>
            <a:off x="6246196" y="4130291"/>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Tree>
    <p:extLst>
      <p:ext uri="{BB962C8B-B14F-4D97-AF65-F5344CB8AC3E}">
        <p14:creationId xmlns:p14="http://schemas.microsoft.com/office/powerpoint/2010/main" val="117833686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End slid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64481" y="4189870"/>
            <a:ext cx="8566108" cy="2169796"/>
          </a:xfrm>
        </p:spPr>
        <p:txBody>
          <a:bodyPr anchor="b" anchorCtr="0">
            <a:normAutofit/>
          </a:bodyPr>
          <a:lstStyle>
            <a:lvl1pPr>
              <a:lnSpc>
                <a:spcPct val="100000"/>
              </a:lnSpc>
              <a:spcAft>
                <a:spcPts val="450"/>
              </a:spcAft>
              <a:defRPr sz="800"/>
            </a:lvl1pPr>
          </a:lstStyle>
          <a:p>
            <a:pPr lvl="0"/>
            <a:r>
              <a:rPr lang="en-US"/>
              <a:t>Click to edit Master text styles</a:t>
            </a:r>
          </a:p>
        </p:txBody>
      </p:sp>
      <p:sp>
        <p:nvSpPr>
          <p:cNvPr id="3" name="Picture Placeholder 2"/>
          <p:cNvSpPr>
            <a:spLocks noGrp="1"/>
          </p:cNvSpPr>
          <p:nvPr>
            <p:ph type="pic" sz="quarter" idx="14" hasCustomPrompt="1"/>
          </p:nvPr>
        </p:nvSpPr>
        <p:spPr>
          <a:xfrm>
            <a:off x="9406185" y="4189870"/>
            <a:ext cx="2319503" cy="1725448"/>
          </a:xfrm>
        </p:spPr>
        <p:txBody>
          <a:bodyPr anchor="ctr" anchorCtr="0">
            <a:normAutofit/>
          </a:bodyPr>
          <a:lstStyle>
            <a:lvl1pPr algn="ctr">
              <a:defRPr sz="800"/>
            </a:lvl1pPr>
          </a:lstStyle>
          <a:p>
            <a:r>
              <a:rPr lang="en-GB" sz="675"/>
              <a:t>Insert sponsorship mark here</a:t>
            </a:r>
            <a:endParaRPr lang="en-GB"/>
          </a:p>
        </p:txBody>
      </p:sp>
      <p:sp>
        <p:nvSpPr>
          <p:cNvPr id="8" name="Text Placeholder 7"/>
          <p:cNvSpPr>
            <a:spLocks noGrp="1"/>
          </p:cNvSpPr>
          <p:nvPr>
            <p:ph type="body" sz="quarter" idx="15"/>
          </p:nvPr>
        </p:nvSpPr>
        <p:spPr>
          <a:xfrm>
            <a:off x="9406187" y="5995943"/>
            <a:ext cx="2319501" cy="363722"/>
          </a:xfrm>
        </p:spPr>
        <p:txBody>
          <a:bodyPr anchor="b" anchorCtr="0">
            <a:normAutofit/>
          </a:bodyPr>
          <a:lstStyle>
            <a:lvl1pPr>
              <a:lnSpc>
                <a:spcPct val="100000"/>
              </a:lnSpc>
              <a:defRPr sz="800"/>
            </a:lvl1pPr>
          </a:lstStyle>
          <a:p>
            <a:pPr lvl="0"/>
            <a:r>
              <a:rPr lang="en-US"/>
              <a:t>Click to edit Master text styles</a:t>
            </a:r>
          </a:p>
        </p:txBody>
      </p:sp>
      <p:grpSp>
        <p:nvGrpSpPr>
          <p:cNvPr id="20" name="Group 19">
            <a:extLst>
              <a:ext uri="{FF2B5EF4-FFF2-40B4-BE49-F238E27FC236}">
                <a16:creationId xmlns:a16="http://schemas.microsoft.com/office/drawing/2014/main" id="{11FFF62A-78AC-4176-888C-7369D55740C5}"/>
              </a:ext>
            </a:extLst>
          </p:cNvPr>
          <p:cNvGrpSpPr>
            <a:grpSpLocks noChangeAspect="1"/>
          </p:cNvGrpSpPr>
          <p:nvPr userDrawn="1"/>
        </p:nvGrpSpPr>
        <p:grpSpPr>
          <a:xfrm>
            <a:off x="460541" y="344137"/>
            <a:ext cx="1819109" cy="345828"/>
            <a:chOff x="398463" y="404813"/>
            <a:chExt cx="1627187" cy="307976"/>
          </a:xfrm>
          <a:solidFill>
            <a:schemeClr val="tx1"/>
          </a:solidFill>
        </p:grpSpPr>
        <p:sp>
          <p:nvSpPr>
            <p:cNvPr id="21" name="Oval 5">
              <a:extLst>
                <a:ext uri="{FF2B5EF4-FFF2-40B4-BE49-F238E27FC236}">
                  <a16:creationId xmlns:a16="http://schemas.microsoft.com/office/drawing/2014/main" id="{FD77EF0A-6F9B-4CB4-BDFE-54901AC3BDEB}"/>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2" name="Freeform 6">
              <a:extLst>
                <a:ext uri="{FF2B5EF4-FFF2-40B4-BE49-F238E27FC236}">
                  <a16:creationId xmlns:a16="http://schemas.microsoft.com/office/drawing/2014/main" id="{CFBCB662-4DCB-4701-B5DB-617E9625AC37}"/>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3" name="Rectangle 7">
              <a:extLst>
                <a:ext uri="{FF2B5EF4-FFF2-40B4-BE49-F238E27FC236}">
                  <a16:creationId xmlns:a16="http://schemas.microsoft.com/office/drawing/2014/main" id="{3AA8F7EF-0FC0-4792-B4E2-516188FAADCC}"/>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4" name="Freeform 8">
              <a:extLst>
                <a:ext uri="{FF2B5EF4-FFF2-40B4-BE49-F238E27FC236}">
                  <a16:creationId xmlns:a16="http://schemas.microsoft.com/office/drawing/2014/main" id="{7180810E-179A-4B4D-992C-DB02F3F2AA73}"/>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5" name="Rectangle 9">
              <a:extLst>
                <a:ext uri="{FF2B5EF4-FFF2-40B4-BE49-F238E27FC236}">
                  <a16:creationId xmlns:a16="http://schemas.microsoft.com/office/drawing/2014/main" id="{931CFAC2-92E1-42CB-BB66-BD91AB6DB50D}"/>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6" name="Rectangle 10">
              <a:extLst>
                <a:ext uri="{FF2B5EF4-FFF2-40B4-BE49-F238E27FC236}">
                  <a16:creationId xmlns:a16="http://schemas.microsoft.com/office/drawing/2014/main" id="{6C92D323-CA87-4BD4-9F33-9346A18A6790}"/>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7" name="Freeform 11">
              <a:extLst>
                <a:ext uri="{FF2B5EF4-FFF2-40B4-BE49-F238E27FC236}">
                  <a16:creationId xmlns:a16="http://schemas.microsoft.com/office/drawing/2014/main" id="{D31146A3-7248-4F9C-8242-2B343E0BCE41}"/>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8" name="Freeform 12">
              <a:extLst>
                <a:ext uri="{FF2B5EF4-FFF2-40B4-BE49-F238E27FC236}">
                  <a16:creationId xmlns:a16="http://schemas.microsoft.com/office/drawing/2014/main" id="{4BFA0610-A333-4B16-A20C-3ADB78A32CF9}"/>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9" name="Freeform 13">
              <a:extLst>
                <a:ext uri="{FF2B5EF4-FFF2-40B4-BE49-F238E27FC236}">
                  <a16:creationId xmlns:a16="http://schemas.microsoft.com/office/drawing/2014/main" id="{D81528E3-7AAB-4FE3-96EB-0CA354538CA9}"/>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0" name="Freeform 14">
              <a:extLst>
                <a:ext uri="{FF2B5EF4-FFF2-40B4-BE49-F238E27FC236}">
                  <a16:creationId xmlns:a16="http://schemas.microsoft.com/office/drawing/2014/main" id="{7C686C02-5833-4DB0-8AD3-1E143B411A13}"/>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grpSp>
    </p:spTree>
    <p:extLst>
      <p:ext uri="{BB962C8B-B14F-4D97-AF65-F5344CB8AC3E}">
        <p14:creationId xmlns:p14="http://schemas.microsoft.com/office/powerpoint/2010/main" val="2958026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Title 5B">
    <p:bg>
      <p:bgPr>
        <a:solidFill>
          <a:schemeClr val="tx1"/>
        </a:solidFill>
        <a:effectLst/>
      </p:bgPr>
    </p:bg>
    <p:spTree>
      <p:nvGrpSpPr>
        <p:cNvPr id="1" name=""/>
        <p:cNvGrpSpPr/>
        <p:nvPr/>
      </p:nvGrpSpPr>
      <p:grpSpPr>
        <a:xfrm>
          <a:off x="0" y="0"/>
          <a:ext cx="0" cy="0"/>
          <a:chOff x="0" y="0"/>
          <a:chExt cx="0" cy="0"/>
        </a:xfrm>
      </p:grpSpPr>
      <p:pic>
        <p:nvPicPr>
          <p:cNvPr id="3" name="Picture Placeholder 6">
            <a:extLst>
              <a:ext uri="{FF2B5EF4-FFF2-40B4-BE49-F238E27FC236}">
                <a16:creationId xmlns:a16="http://schemas.microsoft.com/office/drawing/2014/main" id="{0E411FEE-E425-4E6C-A60C-7DB185157D5D}"/>
              </a:ext>
            </a:extLst>
          </p:cNvPr>
          <p:cNvPicPr>
            <a:picLocks noChangeAspect="1"/>
          </p:cNvPicPr>
          <p:nvPr/>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sp>
        <p:nvSpPr>
          <p:cNvPr id="5" name="Text Placeholder 14">
            <a:extLst>
              <a:ext uri="{FF2B5EF4-FFF2-40B4-BE49-F238E27FC236}">
                <a16:creationId xmlns:a16="http://schemas.microsoft.com/office/drawing/2014/main" id="{1122EBFF-D50A-428D-A9DD-6BC72FBC4ABF}"/>
              </a:ext>
            </a:extLst>
          </p:cNvPr>
          <p:cNvSpPr>
            <a:spLocks noGrp="1"/>
          </p:cNvSpPr>
          <p:nvPr>
            <p:ph type="body" sz="quarter" idx="10" hasCustomPrompt="1"/>
          </p:nvPr>
        </p:nvSpPr>
        <p:spPr>
          <a:xfrm>
            <a:off x="469900" y="6169149"/>
            <a:ext cx="5215048" cy="273050"/>
          </a:xfrm>
          <a:prstGeom prst="rect">
            <a:avLst/>
          </a:prstGeom>
        </p:spPr>
        <p:txBody>
          <a:bodyPr lIns="0" tIns="0" rIns="0" bIns="0" anchor="ctr"/>
          <a:lstStyle>
            <a:lvl1pPr>
              <a:defRPr lang="en-US" spc="300" baseline="0" dirty="0">
                <a:solidFill>
                  <a:schemeClr val="bg1">
                    <a:lumMod val="95000"/>
                  </a:schemeClr>
                </a:solidFill>
                <a:ea typeface="Open Sans Semibold" panose="020B0706030804020204" pitchFamily="34" charset="0"/>
              </a:defRPr>
            </a:lvl1pPr>
          </a:lstStyle>
          <a:p>
            <a:pPr lvl="0"/>
            <a:r>
              <a:rPr lang="en-US" sz="1200" spc="300">
                <a:solidFill>
                  <a:schemeClr val="bg1">
                    <a:lumMod val="95000"/>
                  </a:schemeClr>
                </a:solidFill>
                <a:ea typeface="Open Sans Semibold" panose="020B0706030804020204" pitchFamily="34" charset="0"/>
              </a:rPr>
              <a:t>MONTH DAY, YEAR</a:t>
            </a:r>
          </a:p>
        </p:txBody>
      </p:sp>
      <p:grpSp>
        <p:nvGrpSpPr>
          <p:cNvPr id="8" name="Group 7">
            <a:extLst>
              <a:ext uri="{FF2B5EF4-FFF2-40B4-BE49-F238E27FC236}">
                <a16:creationId xmlns:a16="http://schemas.microsoft.com/office/drawing/2014/main" id="{32B2B996-AF21-4B9A-9696-8D30E6652775}"/>
              </a:ext>
            </a:extLst>
          </p:cNvPr>
          <p:cNvGrpSpPr>
            <a:grpSpLocks noChangeAspect="1"/>
          </p:cNvGrpSpPr>
          <p:nvPr/>
        </p:nvGrpSpPr>
        <p:grpSpPr>
          <a:xfrm>
            <a:off x="469900" y="457761"/>
            <a:ext cx="1998000" cy="374400"/>
            <a:chOff x="398463" y="404813"/>
            <a:chExt cx="1627187" cy="307976"/>
          </a:xfrm>
          <a:solidFill>
            <a:schemeClr val="tx1"/>
          </a:solidFill>
        </p:grpSpPr>
        <p:sp>
          <p:nvSpPr>
            <p:cNvPr id="9" name="Oval 5">
              <a:extLst>
                <a:ext uri="{FF2B5EF4-FFF2-40B4-BE49-F238E27FC236}">
                  <a16:creationId xmlns:a16="http://schemas.microsoft.com/office/drawing/2014/main" id="{EB803D62-6771-4667-B36C-5136A52CD28E}"/>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0" name="Freeform 6">
              <a:extLst>
                <a:ext uri="{FF2B5EF4-FFF2-40B4-BE49-F238E27FC236}">
                  <a16:creationId xmlns:a16="http://schemas.microsoft.com/office/drawing/2014/main" id="{8C195FA6-9F0E-4808-B689-9D8E8837E560}"/>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7">
              <a:extLst>
                <a:ext uri="{FF2B5EF4-FFF2-40B4-BE49-F238E27FC236}">
                  <a16:creationId xmlns:a16="http://schemas.microsoft.com/office/drawing/2014/main" id="{DFA70FE2-48BA-452C-BD28-1D53BE54A18F}"/>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2" name="Freeform 8">
              <a:extLst>
                <a:ext uri="{FF2B5EF4-FFF2-40B4-BE49-F238E27FC236}">
                  <a16:creationId xmlns:a16="http://schemas.microsoft.com/office/drawing/2014/main" id="{C89EF557-FD7D-41B9-AD0E-FDB1A94D2BE5}"/>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9">
              <a:extLst>
                <a:ext uri="{FF2B5EF4-FFF2-40B4-BE49-F238E27FC236}">
                  <a16:creationId xmlns:a16="http://schemas.microsoft.com/office/drawing/2014/main" id="{2BB3DE63-43BF-4434-A98F-93DA50FAEB6E}"/>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0">
              <a:extLst>
                <a:ext uri="{FF2B5EF4-FFF2-40B4-BE49-F238E27FC236}">
                  <a16:creationId xmlns:a16="http://schemas.microsoft.com/office/drawing/2014/main" id="{8123BE04-1F30-4C13-8AEF-B14435882969}"/>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5" name="Freeform 11">
              <a:extLst>
                <a:ext uri="{FF2B5EF4-FFF2-40B4-BE49-F238E27FC236}">
                  <a16:creationId xmlns:a16="http://schemas.microsoft.com/office/drawing/2014/main" id="{BBCACD95-E804-45E1-ADFF-5422ABF627A7}"/>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6" name="Freeform 12">
              <a:extLst>
                <a:ext uri="{FF2B5EF4-FFF2-40B4-BE49-F238E27FC236}">
                  <a16:creationId xmlns:a16="http://schemas.microsoft.com/office/drawing/2014/main" id="{C2B75545-5F13-4B37-8FBA-FBCC4D23D53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7" name="Freeform 13">
              <a:extLst>
                <a:ext uri="{FF2B5EF4-FFF2-40B4-BE49-F238E27FC236}">
                  <a16:creationId xmlns:a16="http://schemas.microsoft.com/office/drawing/2014/main" id="{5C366AD3-8C55-4E3E-AADA-0C507BD687B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8" name="Freeform 14">
              <a:extLst>
                <a:ext uri="{FF2B5EF4-FFF2-40B4-BE49-F238E27FC236}">
                  <a16:creationId xmlns:a16="http://schemas.microsoft.com/office/drawing/2014/main" id="{58AFA337-C47E-407C-9EF0-C152FD2A2E7D}"/>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
        <p:nvSpPr>
          <p:cNvPr id="20" name="Text Placeholder 19">
            <a:extLst>
              <a:ext uri="{FF2B5EF4-FFF2-40B4-BE49-F238E27FC236}">
                <a16:creationId xmlns:a16="http://schemas.microsoft.com/office/drawing/2014/main" id="{E9484B27-ED1F-4926-BA48-C61C71536C75}"/>
              </a:ext>
            </a:extLst>
          </p:cNvPr>
          <p:cNvSpPr>
            <a:spLocks noGrp="1"/>
          </p:cNvSpPr>
          <p:nvPr>
            <p:ph type="body" sz="quarter" idx="11" hasCustomPrompt="1"/>
          </p:nvPr>
        </p:nvSpPr>
        <p:spPr>
          <a:xfrm>
            <a:off x="469900" y="4206061"/>
            <a:ext cx="5215048" cy="492443"/>
          </a:xfrm>
          <a:prstGeom prst="rect">
            <a:avLst/>
          </a:prstGeom>
        </p:spPr>
        <p:txBody>
          <a:bodyPr wrap="square" lIns="0" tIns="0" rIns="0" bIns="0" anchor="b">
            <a:spAutoFit/>
          </a:bodyPr>
          <a:lstStyle>
            <a:lvl1pPr>
              <a:defRPr sz="3200">
                <a:solidFill>
                  <a:schemeClr val="bg1"/>
                </a:solidFill>
                <a:latin typeface="+mj-lt"/>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Title</a:t>
            </a:r>
          </a:p>
        </p:txBody>
      </p:sp>
      <p:sp>
        <p:nvSpPr>
          <p:cNvPr id="21" name="Text Placeholder 19">
            <a:extLst>
              <a:ext uri="{FF2B5EF4-FFF2-40B4-BE49-F238E27FC236}">
                <a16:creationId xmlns:a16="http://schemas.microsoft.com/office/drawing/2014/main" id="{D9D3CA3F-EB86-4A82-8ABC-D8B0D056BF6E}"/>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22" name="Picture 21" descr="A person wearing a garment&#10;&#10;Description automatically generated with medium confidence">
            <a:extLst>
              <a:ext uri="{FF2B5EF4-FFF2-40B4-BE49-F238E27FC236}">
                <a16:creationId xmlns:a16="http://schemas.microsoft.com/office/drawing/2014/main" id="{E4D29CE0-E717-47A6-B713-2F2FE9F8D7B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070"/>
          <a:stretch/>
        </p:blipFill>
        <p:spPr>
          <a:xfrm>
            <a:off x="8582986" y="2937033"/>
            <a:ext cx="3468003" cy="3920967"/>
          </a:xfrm>
          <a:prstGeom prst="rect">
            <a:avLst/>
          </a:prstGeom>
        </p:spPr>
      </p:pic>
      <p:pic>
        <p:nvPicPr>
          <p:cNvPr id="19" name="Picture Placeholder 6">
            <a:extLst>
              <a:ext uri="{FF2B5EF4-FFF2-40B4-BE49-F238E27FC236}">
                <a16:creationId xmlns:a16="http://schemas.microsoft.com/office/drawing/2014/main" id="{A816E688-C823-41BF-A1A0-D4E285628227}"/>
              </a:ext>
            </a:extLst>
          </p:cNvPr>
          <p:cNvPicPr>
            <a:picLocks noChangeAspect="1"/>
          </p:cNvPicPr>
          <p:nvPr userDrawn="1"/>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grpSp>
        <p:nvGrpSpPr>
          <p:cNvPr id="23" name="Group 22">
            <a:extLst>
              <a:ext uri="{FF2B5EF4-FFF2-40B4-BE49-F238E27FC236}">
                <a16:creationId xmlns:a16="http://schemas.microsoft.com/office/drawing/2014/main" id="{E499263E-17A1-43A1-96F9-AE12BB1C1FAB}"/>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24" name="Oval 5">
              <a:extLst>
                <a:ext uri="{FF2B5EF4-FFF2-40B4-BE49-F238E27FC236}">
                  <a16:creationId xmlns:a16="http://schemas.microsoft.com/office/drawing/2014/main" id="{9F753F5E-979E-4CF6-AD92-28F7B564E10A}"/>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5" name="Freeform 6">
              <a:extLst>
                <a:ext uri="{FF2B5EF4-FFF2-40B4-BE49-F238E27FC236}">
                  <a16:creationId xmlns:a16="http://schemas.microsoft.com/office/drawing/2014/main" id="{613D1E07-FFEA-4CFC-86BB-621775EAA9D9}"/>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7">
              <a:extLst>
                <a:ext uri="{FF2B5EF4-FFF2-40B4-BE49-F238E27FC236}">
                  <a16:creationId xmlns:a16="http://schemas.microsoft.com/office/drawing/2014/main" id="{C992E3C9-6A0A-4B08-BE67-DB6249A7699B}"/>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7" name="Freeform 8">
              <a:extLst>
                <a:ext uri="{FF2B5EF4-FFF2-40B4-BE49-F238E27FC236}">
                  <a16:creationId xmlns:a16="http://schemas.microsoft.com/office/drawing/2014/main" id="{4AF064FE-D124-4D20-85B1-47735ACAFA90}"/>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9">
              <a:extLst>
                <a:ext uri="{FF2B5EF4-FFF2-40B4-BE49-F238E27FC236}">
                  <a16:creationId xmlns:a16="http://schemas.microsoft.com/office/drawing/2014/main" id="{0640A161-A4E1-4136-B481-D394CFD80897}"/>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9" name="Rectangle 10">
              <a:extLst>
                <a:ext uri="{FF2B5EF4-FFF2-40B4-BE49-F238E27FC236}">
                  <a16:creationId xmlns:a16="http://schemas.microsoft.com/office/drawing/2014/main" id="{422C2A5E-DF6C-4290-A6B1-9CA99E708DFA}"/>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0" name="Freeform 11">
              <a:extLst>
                <a:ext uri="{FF2B5EF4-FFF2-40B4-BE49-F238E27FC236}">
                  <a16:creationId xmlns:a16="http://schemas.microsoft.com/office/drawing/2014/main" id="{BC20701E-0190-407A-994D-A25F1AB4CFE6}"/>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1" name="Freeform 12">
              <a:extLst>
                <a:ext uri="{FF2B5EF4-FFF2-40B4-BE49-F238E27FC236}">
                  <a16:creationId xmlns:a16="http://schemas.microsoft.com/office/drawing/2014/main" id="{C0917384-9FB0-48D0-B335-D774022A7B55}"/>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2" name="Freeform 13">
              <a:extLst>
                <a:ext uri="{FF2B5EF4-FFF2-40B4-BE49-F238E27FC236}">
                  <a16:creationId xmlns:a16="http://schemas.microsoft.com/office/drawing/2014/main" id="{946EFEA2-D9A9-4C3F-8691-7375DA856178}"/>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3" name="Freeform 14">
              <a:extLst>
                <a:ext uri="{FF2B5EF4-FFF2-40B4-BE49-F238E27FC236}">
                  <a16:creationId xmlns:a16="http://schemas.microsoft.com/office/drawing/2014/main" id="{D2278F14-A017-45B0-B6D5-A76CB07551B9}"/>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34" name="Picture 33" descr="A person wearing a garment&#10;&#10;Description automatically generated with medium confidence">
            <a:extLst>
              <a:ext uri="{FF2B5EF4-FFF2-40B4-BE49-F238E27FC236}">
                <a16:creationId xmlns:a16="http://schemas.microsoft.com/office/drawing/2014/main" id="{C2F3013B-8FC4-457E-9D17-B6C6AA81220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b="17070"/>
          <a:stretch/>
        </p:blipFill>
        <p:spPr>
          <a:xfrm>
            <a:off x="8582986" y="2937033"/>
            <a:ext cx="3468003" cy="3920967"/>
          </a:xfrm>
          <a:prstGeom prst="rect">
            <a:avLst/>
          </a:prstGeom>
        </p:spPr>
      </p:pic>
    </p:spTree>
    <p:extLst>
      <p:ext uri="{BB962C8B-B14F-4D97-AF65-F5344CB8AC3E}">
        <p14:creationId xmlns:p14="http://schemas.microsoft.com/office/powerpoint/2010/main" val="376685516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End slide Black">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66316" y="4194287"/>
            <a:ext cx="8528936" cy="2169796"/>
          </a:xfrm>
        </p:spPr>
        <p:txBody>
          <a:bodyPr anchor="b" anchorCtr="0">
            <a:noAutofit/>
          </a:bodyPr>
          <a:lstStyle>
            <a:lvl1pPr>
              <a:lnSpc>
                <a:spcPct val="100000"/>
              </a:lnSpc>
              <a:spcAft>
                <a:spcPts val="450"/>
              </a:spcAft>
              <a:defRPr sz="800">
                <a:solidFill>
                  <a:schemeClr val="bg1"/>
                </a:solidFill>
              </a:defRPr>
            </a:lvl1pPr>
          </a:lstStyle>
          <a:p>
            <a:pPr lvl="0"/>
            <a:r>
              <a:rPr lang="en-US"/>
              <a:t>Click to edit Master text styles</a:t>
            </a:r>
          </a:p>
        </p:txBody>
      </p:sp>
      <p:sp>
        <p:nvSpPr>
          <p:cNvPr id="3" name="Picture Placeholder 2"/>
          <p:cNvSpPr>
            <a:spLocks noGrp="1"/>
          </p:cNvSpPr>
          <p:nvPr>
            <p:ph type="pic" sz="quarter" idx="14" hasCustomPrompt="1"/>
          </p:nvPr>
        </p:nvSpPr>
        <p:spPr>
          <a:xfrm>
            <a:off x="9412074" y="4189870"/>
            <a:ext cx="2319503" cy="1725448"/>
          </a:xfrm>
        </p:spPr>
        <p:txBody>
          <a:bodyPr anchor="ctr" anchorCtr="0">
            <a:normAutofit/>
          </a:bodyPr>
          <a:lstStyle>
            <a:lvl1pPr algn="ctr">
              <a:defRPr sz="800">
                <a:solidFill>
                  <a:schemeClr val="bg1"/>
                </a:solidFill>
              </a:defRPr>
            </a:lvl1pPr>
          </a:lstStyle>
          <a:p>
            <a:r>
              <a:rPr lang="en-GB" sz="675"/>
              <a:t>Insert sponsorship mark here</a:t>
            </a:r>
            <a:endParaRPr lang="en-GB"/>
          </a:p>
        </p:txBody>
      </p:sp>
      <p:sp>
        <p:nvSpPr>
          <p:cNvPr id="8" name="Text Placeholder 7"/>
          <p:cNvSpPr>
            <a:spLocks noGrp="1"/>
          </p:cNvSpPr>
          <p:nvPr>
            <p:ph type="body" sz="quarter" idx="15"/>
          </p:nvPr>
        </p:nvSpPr>
        <p:spPr>
          <a:xfrm>
            <a:off x="9412076" y="5995943"/>
            <a:ext cx="2319501" cy="363722"/>
          </a:xfrm>
        </p:spPr>
        <p:txBody>
          <a:bodyPr anchor="b" anchorCtr="0">
            <a:noAutofit/>
          </a:bodyPr>
          <a:lstStyle>
            <a:lvl1pPr>
              <a:lnSpc>
                <a:spcPct val="100000"/>
              </a:lnSpc>
              <a:defRPr sz="800">
                <a:solidFill>
                  <a:schemeClr val="bg1"/>
                </a:solidFill>
              </a:defRPr>
            </a:lvl1pPr>
          </a:lstStyle>
          <a:p>
            <a:pPr lvl="0"/>
            <a:r>
              <a:rPr lang="en-US"/>
              <a:t>Click to edit Master text styles</a:t>
            </a:r>
          </a:p>
        </p:txBody>
      </p:sp>
      <p:grpSp>
        <p:nvGrpSpPr>
          <p:cNvPr id="16" name="Group 15">
            <a:extLst>
              <a:ext uri="{FF2B5EF4-FFF2-40B4-BE49-F238E27FC236}">
                <a16:creationId xmlns:a16="http://schemas.microsoft.com/office/drawing/2014/main" id="{8AB860FC-9229-466C-B67B-E6B79E07BB2B}"/>
              </a:ext>
            </a:extLst>
          </p:cNvPr>
          <p:cNvGrpSpPr/>
          <p:nvPr userDrawn="1"/>
        </p:nvGrpSpPr>
        <p:grpSpPr>
          <a:xfrm>
            <a:off x="463296" y="341312"/>
            <a:ext cx="1819656" cy="347472"/>
            <a:chOff x="398463" y="404813"/>
            <a:chExt cx="1627187" cy="307976"/>
          </a:xfrm>
          <a:solidFill>
            <a:schemeClr val="bg1"/>
          </a:solidFill>
        </p:grpSpPr>
        <p:sp>
          <p:nvSpPr>
            <p:cNvPr id="17" name="Oval 5">
              <a:extLst>
                <a:ext uri="{FF2B5EF4-FFF2-40B4-BE49-F238E27FC236}">
                  <a16:creationId xmlns:a16="http://schemas.microsoft.com/office/drawing/2014/main" id="{477D509D-A74E-4D79-8C41-28EE20877109}"/>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8" name="Freeform 6">
              <a:extLst>
                <a:ext uri="{FF2B5EF4-FFF2-40B4-BE49-F238E27FC236}">
                  <a16:creationId xmlns:a16="http://schemas.microsoft.com/office/drawing/2014/main" id="{CC851991-483D-4A9F-8C5F-626DE9D5C1B0}"/>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9" name="Rectangle 7">
              <a:extLst>
                <a:ext uri="{FF2B5EF4-FFF2-40B4-BE49-F238E27FC236}">
                  <a16:creationId xmlns:a16="http://schemas.microsoft.com/office/drawing/2014/main" id="{28FEC250-9F3B-45BC-90AF-4CDE000C2C36}"/>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1" name="Freeform 8">
              <a:extLst>
                <a:ext uri="{FF2B5EF4-FFF2-40B4-BE49-F238E27FC236}">
                  <a16:creationId xmlns:a16="http://schemas.microsoft.com/office/drawing/2014/main" id="{F8494B23-9F67-4108-8FC3-E645BD138AE0}"/>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2" name="Rectangle 9">
              <a:extLst>
                <a:ext uri="{FF2B5EF4-FFF2-40B4-BE49-F238E27FC236}">
                  <a16:creationId xmlns:a16="http://schemas.microsoft.com/office/drawing/2014/main" id="{198EEDBF-F835-40E6-A1D3-AAADC96DD008}"/>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3" name="Rectangle 10">
              <a:extLst>
                <a:ext uri="{FF2B5EF4-FFF2-40B4-BE49-F238E27FC236}">
                  <a16:creationId xmlns:a16="http://schemas.microsoft.com/office/drawing/2014/main" id="{42C9A861-6332-4ADC-88F7-183765B2D793}"/>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4" name="Freeform 11">
              <a:extLst>
                <a:ext uri="{FF2B5EF4-FFF2-40B4-BE49-F238E27FC236}">
                  <a16:creationId xmlns:a16="http://schemas.microsoft.com/office/drawing/2014/main" id="{593BFC01-C985-4400-9F59-CA3E701AB845}"/>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5" name="Freeform 12">
              <a:extLst>
                <a:ext uri="{FF2B5EF4-FFF2-40B4-BE49-F238E27FC236}">
                  <a16:creationId xmlns:a16="http://schemas.microsoft.com/office/drawing/2014/main" id="{4A67BA7C-21CB-474A-9E6A-BCA082851A8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6" name="Freeform 13">
              <a:extLst>
                <a:ext uri="{FF2B5EF4-FFF2-40B4-BE49-F238E27FC236}">
                  <a16:creationId xmlns:a16="http://schemas.microsoft.com/office/drawing/2014/main" id="{315ADC0C-A127-4E52-A974-5D4D91506DAC}"/>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7" name="Freeform 14">
              <a:extLst>
                <a:ext uri="{FF2B5EF4-FFF2-40B4-BE49-F238E27FC236}">
                  <a16:creationId xmlns:a16="http://schemas.microsoft.com/office/drawing/2014/main" id="{71ADF477-53BF-4770-AA08-07332CAF6A7B}"/>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grpSp>
    </p:spTree>
    <p:extLst>
      <p:ext uri="{BB962C8B-B14F-4D97-AF65-F5344CB8AC3E}">
        <p14:creationId xmlns:p14="http://schemas.microsoft.com/office/powerpoint/2010/main" val="421668333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2" y="4965303"/>
            <a:ext cx="4407673" cy="897983"/>
          </a:xfrm>
        </p:spPr>
        <p:txBody>
          <a:bodyPr anchor="b" anchorCtr="0"/>
          <a:lstStyle>
            <a:lvl1pPr>
              <a:lnSpc>
                <a:spcPct val="85000"/>
              </a:lnSpc>
              <a:defRPr sz="2800" b="1" baseline="0">
                <a:latin typeface="+mn-lt"/>
              </a:defRPr>
            </a:lvl1pPr>
          </a:lstStyle>
          <a:p>
            <a:r>
              <a:rPr lang="en-US"/>
              <a:t>Click to edit Title</a:t>
            </a:r>
          </a:p>
        </p:txBody>
      </p:sp>
      <p:sp>
        <p:nvSpPr>
          <p:cNvPr id="6" name="Text Placeholder 9"/>
          <p:cNvSpPr>
            <a:spLocks noGrp="1"/>
          </p:cNvSpPr>
          <p:nvPr>
            <p:ph type="body" sz="quarter" idx="16" hasCustomPrompt="1"/>
          </p:nvPr>
        </p:nvSpPr>
        <p:spPr>
          <a:xfrm>
            <a:off x="914402" y="5940663"/>
            <a:ext cx="4407673" cy="478209"/>
          </a:xfrm>
        </p:spPr>
        <p:txBody>
          <a:bodyPr vert="horz" lIns="0" tIns="0" rIns="0" bIns="0" rtlCol="0">
            <a:noAutofit/>
          </a:bodyPr>
          <a:lstStyle>
            <a:lvl1pPr marL="0" indent="0">
              <a:buNone/>
              <a:defRPr lang="en-US" sz="1200" dirty="0"/>
            </a:lvl1pPr>
          </a:lstStyle>
          <a:p>
            <a:pPr marL="228600" lvl="0" indent="-228600">
              <a:lnSpc>
                <a:spcPct val="130000"/>
              </a:lnSpc>
            </a:pPr>
            <a:r>
              <a:rPr lang="en-US"/>
              <a:t>Click to edit Subtitle</a:t>
            </a:r>
          </a:p>
        </p:txBody>
      </p:sp>
      <p:sp>
        <p:nvSpPr>
          <p:cNvPr id="7" name="Text Placeholder 9"/>
          <p:cNvSpPr>
            <a:spLocks noGrp="1"/>
          </p:cNvSpPr>
          <p:nvPr>
            <p:ph type="body" sz="quarter" idx="17" hasCustomPrompt="1"/>
          </p:nvPr>
        </p:nvSpPr>
        <p:spPr>
          <a:xfrm>
            <a:off x="914402" y="4585210"/>
            <a:ext cx="4407673" cy="348286"/>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a:t>Date</a:t>
            </a:r>
          </a:p>
        </p:txBody>
      </p:sp>
      <p:sp>
        <p:nvSpPr>
          <p:cNvPr id="8" name="Picture Placeholder 7"/>
          <p:cNvSpPr>
            <a:spLocks noGrp="1"/>
          </p:cNvSpPr>
          <p:nvPr>
            <p:ph type="pic" sz="quarter" idx="19" hasCustomPrompt="1"/>
          </p:nvPr>
        </p:nvSpPr>
        <p:spPr>
          <a:xfrm>
            <a:off x="5322074" y="0"/>
            <a:ext cx="6869925" cy="6858000"/>
          </a:xfrm>
        </p:spPr>
        <p:txBody>
          <a:bodyPr anchor="ctr"/>
          <a:lstStyle>
            <a:lvl1pPr marL="0" indent="0" algn="ctr">
              <a:buNone/>
              <a:defRPr/>
            </a:lvl1pPr>
          </a:lstStyle>
          <a:p>
            <a:r>
              <a:rPr lang="en-US"/>
              <a:t>Click to insert picture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2138" y="547272"/>
            <a:ext cx="2343067" cy="952915"/>
          </a:xfrm>
          <a:prstGeom prst="rect">
            <a:avLst/>
          </a:prstGeom>
        </p:spPr>
      </p:pic>
    </p:spTree>
    <p:extLst>
      <p:ext uri="{BB962C8B-B14F-4D97-AF65-F5344CB8AC3E}">
        <p14:creationId xmlns:p14="http://schemas.microsoft.com/office/powerpoint/2010/main" val="2269317249"/>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69B84-501D-D14F-B575-DAD161EA551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D3A321D-E894-E146-B092-64BB393D8B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0DE4F2-94A3-2A47-9CE9-765931598B1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E38C00E-889F-3943-BB52-EC140F743F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AB0CA7-4566-774C-85C1-8C92F7165509}"/>
              </a:ext>
            </a:extLst>
          </p:cNvPr>
          <p:cNvSpPr>
            <a:spLocks noGrp="1"/>
          </p:cNvSpPr>
          <p:nvPr>
            <p:ph type="sldNum" sz="quarter" idx="12"/>
          </p:nvPr>
        </p:nvSpPr>
        <p:spPr/>
        <p:txBody>
          <a:bodyPr/>
          <a:lstStyle/>
          <a:p>
            <a:fld id="{C0C8C71B-6887-D04A-9C03-EB5837F85656}" type="slidenum">
              <a:rPr lang="en-US" smtClean="0"/>
              <a:t>‹#›</a:t>
            </a:fld>
            <a:endParaRPr lang="en-US"/>
          </a:p>
        </p:txBody>
      </p:sp>
    </p:spTree>
    <p:extLst>
      <p:ext uri="{BB962C8B-B14F-4D97-AF65-F5344CB8AC3E}">
        <p14:creationId xmlns:p14="http://schemas.microsoft.com/office/powerpoint/2010/main" val="331705399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998E50-5572-0545-A049-9662C6E331AE}"/>
              </a:ext>
            </a:extLst>
          </p:cNvPr>
          <p:cNvSpPr>
            <a:spLocks noGrp="1"/>
          </p:cNvSpPr>
          <p:nvPr>
            <p:ph idx="1"/>
          </p:nvPr>
        </p:nvSpPr>
        <p:spPr>
          <a:xfrm>
            <a:off x="525878" y="1825625"/>
            <a:ext cx="1082792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3A12920B-2522-5D4F-A4AB-3B5B06DDF51A}"/>
              </a:ext>
            </a:extLst>
          </p:cNvPr>
          <p:cNvSpPr>
            <a:spLocks noGrp="1"/>
          </p:cNvSpPr>
          <p:nvPr>
            <p:ph type="sldNum" sz="quarter" idx="12"/>
          </p:nvPr>
        </p:nvSpPr>
        <p:spPr/>
        <p:txBody>
          <a:bodyPr/>
          <a:lstStyle/>
          <a:p>
            <a:endParaRPr lang="en-US"/>
          </a:p>
        </p:txBody>
      </p:sp>
      <p:sp>
        <p:nvSpPr>
          <p:cNvPr id="8" name="Rectangle 7">
            <a:extLst>
              <a:ext uri="{FF2B5EF4-FFF2-40B4-BE49-F238E27FC236}">
                <a16:creationId xmlns:a16="http://schemas.microsoft.com/office/drawing/2014/main" id="{A49680D8-AC05-4C6B-A8E6-D11BEAC5BE71}"/>
              </a:ext>
            </a:extLst>
          </p:cNvPr>
          <p:cNvSpPr/>
          <p:nvPr userDrawn="1"/>
        </p:nvSpPr>
        <p:spPr>
          <a:xfrm>
            <a:off x="9500681" y="6225280"/>
            <a:ext cx="2691319" cy="641683"/>
          </a:xfrm>
          <a:prstGeom prst="rect">
            <a:avLst/>
          </a:prstGeom>
          <a:solidFill>
            <a:srgbClr val="861F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4">
            <a:extLst>
              <a:ext uri="{FF2B5EF4-FFF2-40B4-BE49-F238E27FC236}">
                <a16:creationId xmlns:a16="http://schemas.microsoft.com/office/drawing/2014/main" id="{0B162CA7-86E7-4480-80BC-7C4C11C795F9}"/>
              </a:ext>
            </a:extLst>
          </p:cNvPr>
          <p:cNvSpPr/>
          <p:nvPr userDrawn="1"/>
        </p:nvSpPr>
        <p:spPr>
          <a:xfrm>
            <a:off x="8238618" y="6225281"/>
            <a:ext cx="1262063" cy="641683"/>
          </a:xfrm>
          <a:custGeom>
            <a:avLst/>
            <a:gdLst>
              <a:gd name="connsiteX0" fmla="*/ 0 w 901337"/>
              <a:gd name="connsiteY0" fmla="*/ 0 h 585216"/>
              <a:gd name="connsiteX1" fmla="*/ 901337 w 901337"/>
              <a:gd name="connsiteY1" fmla="*/ 0 h 585216"/>
              <a:gd name="connsiteX2" fmla="*/ 901337 w 901337"/>
              <a:gd name="connsiteY2" fmla="*/ 585216 h 585216"/>
              <a:gd name="connsiteX3" fmla="*/ 0 w 901337"/>
              <a:gd name="connsiteY3" fmla="*/ 585216 h 585216"/>
              <a:gd name="connsiteX4" fmla="*/ 0 w 901337"/>
              <a:gd name="connsiteY4" fmla="*/ 0 h 585216"/>
              <a:gd name="connsiteX0" fmla="*/ 368300 w 1269637"/>
              <a:gd name="connsiteY0" fmla="*/ 0 h 585216"/>
              <a:gd name="connsiteX1" fmla="*/ 1269637 w 1269637"/>
              <a:gd name="connsiteY1" fmla="*/ 0 h 585216"/>
              <a:gd name="connsiteX2" fmla="*/ 1269637 w 1269637"/>
              <a:gd name="connsiteY2" fmla="*/ 585216 h 585216"/>
              <a:gd name="connsiteX3" fmla="*/ 0 w 1269637"/>
              <a:gd name="connsiteY3" fmla="*/ 582041 h 585216"/>
              <a:gd name="connsiteX4" fmla="*/ 368300 w 1269637"/>
              <a:gd name="connsiteY4" fmla="*/ 0 h 58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37" h="585216">
                <a:moveTo>
                  <a:pt x="368300" y="0"/>
                </a:moveTo>
                <a:lnTo>
                  <a:pt x="1269637" y="0"/>
                </a:lnTo>
                <a:lnTo>
                  <a:pt x="1269637" y="585216"/>
                </a:lnTo>
                <a:lnTo>
                  <a:pt x="0" y="582041"/>
                </a:lnTo>
                <a:lnTo>
                  <a:pt x="368300" y="0"/>
                </a:lnTo>
                <a:close/>
              </a:path>
            </a:pathLst>
          </a:custGeom>
          <a:solidFill>
            <a:srgbClr val="861F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2ED7190-89AE-4A8D-9BEC-2A72EDB526A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80152" y="6332280"/>
            <a:ext cx="3045789" cy="431378"/>
          </a:xfrm>
          <a:prstGeom prst="rect">
            <a:avLst/>
          </a:prstGeom>
        </p:spPr>
      </p:pic>
      <p:sp>
        <p:nvSpPr>
          <p:cNvPr id="14" name="Rectangle 13">
            <a:extLst>
              <a:ext uri="{FF2B5EF4-FFF2-40B4-BE49-F238E27FC236}">
                <a16:creationId xmlns:a16="http://schemas.microsoft.com/office/drawing/2014/main" id="{8E7FDB96-F0AB-4178-AFBF-65C87F9F64ED}"/>
              </a:ext>
            </a:extLst>
          </p:cNvPr>
          <p:cNvSpPr/>
          <p:nvPr userDrawn="1"/>
        </p:nvSpPr>
        <p:spPr>
          <a:xfrm>
            <a:off x="-166521" y="218196"/>
            <a:ext cx="12358521" cy="914400"/>
          </a:xfrm>
          <a:prstGeom prst="rect">
            <a:avLst/>
          </a:prstGeom>
          <a:solidFill>
            <a:srgbClr val="003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15EF1D72-A342-4740-B870-3EBE2C08870A}"/>
              </a:ext>
            </a:extLst>
          </p:cNvPr>
          <p:cNvCxnSpPr>
            <a:cxnSpLocks/>
          </p:cNvCxnSpPr>
          <p:nvPr userDrawn="1"/>
        </p:nvCxnSpPr>
        <p:spPr>
          <a:xfrm rot="18000000">
            <a:off x="373705" y="734422"/>
            <a:ext cx="128016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0BDC839D-BF14-46B6-BD3A-7508E5EF6F7F}"/>
              </a:ext>
            </a:extLst>
          </p:cNvPr>
          <p:cNvSpPr>
            <a:spLocks noGrp="1"/>
          </p:cNvSpPr>
          <p:nvPr>
            <p:ph type="title" hasCustomPrompt="1"/>
          </p:nvPr>
        </p:nvSpPr>
        <p:spPr>
          <a:xfrm>
            <a:off x="1153669" y="466928"/>
            <a:ext cx="10928084" cy="534987"/>
          </a:xfrm>
        </p:spPr>
        <p:txBody>
          <a:bodyPr>
            <a:normAutofit/>
          </a:bodyPr>
          <a:lstStyle>
            <a:lvl1pPr>
              <a:defRPr sz="320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cxnSp>
        <p:nvCxnSpPr>
          <p:cNvPr id="13" name="Straight Connector 12">
            <a:extLst>
              <a:ext uri="{FF2B5EF4-FFF2-40B4-BE49-F238E27FC236}">
                <a16:creationId xmlns:a16="http://schemas.microsoft.com/office/drawing/2014/main" id="{9CC5EE74-9F15-48FA-AE2B-C787C8321D4F}"/>
              </a:ext>
            </a:extLst>
          </p:cNvPr>
          <p:cNvCxnSpPr/>
          <p:nvPr userDrawn="1"/>
        </p:nvCxnSpPr>
        <p:spPr>
          <a:xfrm flipH="1">
            <a:off x="-560927" y="-542365"/>
            <a:ext cx="1819835" cy="3164541"/>
          </a:xfrm>
          <a:prstGeom prst="line">
            <a:avLst/>
          </a:prstGeom>
          <a:ln w="3460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2715A29-0285-4F1E-A7DC-024E407C4C19}"/>
              </a:ext>
            </a:extLst>
          </p:cNvPr>
          <p:cNvCxnSpPr/>
          <p:nvPr userDrawn="1"/>
        </p:nvCxnSpPr>
        <p:spPr>
          <a:xfrm flipH="1">
            <a:off x="-417075" y="-247666"/>
            <a:ext cx="1819835" cy="3164541"/>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4BB6E12-FBC8-45E0-8915-AA05B47A0579}"/>
              </a:ext>
            </a:extLst>
          </p:cNvPr>
          <p:cNvCxnSpPr/>
          <p:nvPr userDrawn="1"/>
        </p:nvCxnSpPr>
        <p:spPr>
          <a:xfrm flipH="1">
            <a:off x="-166521" y="-385273"/>
            <a:ext cx="1819835" cy="316454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9987759"/>
      </p:ext>
    </p:extLst>
  </p:cSld>
  <p:clrMapOvr>
    <a:masterClrMapping/>
  </p:clrMapOvr>
  <p:extLst>
    <p:ext uri="{DCECCB84-F9BA-43D5-87BE-67443E8EF086}">
      <p15:sldGuideLst xmlns:p15="http://schemas.microsoft.com/office/powerpoint/2012/main">
        <p15:guide id="1" orient="horz" pos="2160">
          <p15:clr>
            <a:srgbClr val="FBAE40"/>
          </p15:clr>
        </p15:guide>
        <p15:guide id="2" pos="240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A12920B-2522-5D4F-A4AB-3B5B06DDF51A}"/>
              </a:ext>
            </a:extLst>
          </p:cNvPr>
          <p:cNvSpPr>
            <a:spLocks noGrp="1"/>
          </p:cNvSpPr>
          <p:nvPr>
            <p:ph type="sldNum" sz="quarter" idx="12"/>
          </p:nvPr>
        </p:nvSpPr>
        <p:spPr/>
        <p:txBody>
          <a:bodyPr/>
          <a:lstStyle/>
          <a:p>
            <a:endParaRPr lang="en-US"/>
          </a:p>
        </p:txBody>
      </p:sp>
      <p:sp>
        <p:nvSpPr>
          <p:cNvPr id="8" name="Rectangle 7">
            <a:extLst>
              <a:ext uri="{FF2B5EF4-FFF2-40B4-BE49-F238E27FC236}">
                <a16:creationId xmlns:a16="http://schemas.microsoft.com/office/drawing/2014/main" id="{A49680D8-AC05-4C6B-A8E6-D11BEAC5BE71}"/>
              </a:ext>
            </a:extLst>
          </p:cNvPr>
          <p:cNvSpPr/>
          <p:nvPr userDrawn="1"/>
        </p:nvSpPr>
        <p:spPr>
          <a:xfrm>
            <a:off x="9500681" y="6225280"/>
            <a:ext cx="2691319" cy="641683"/>
          </a:xfrm>
          <a:prstGeom prst="rect">
            <a:avLst/>
          </a:prstGeom>
          <a:solidFill>
            <a:srgbClr val="861F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4">
            <a:extLst>
              <a:ext uri="{FF2B5EF4-FFF2-40B4-BE49-F238E27FC236}">
                <a16:creationId xmlns:a16="http://schemas.microsoft.com/office/drawing/2014/main" id="{0B162CA7-86E7-4480-80BC-7C4C11C795F9}"/>
              </a:ext>
            </a:extLst>
          </p:cNvPr>
          <p:cNvSpPr/>
          <p:nvPr userDrawn="1"/>
        </p:nvSpPr>
        <p:spPr>
          <a:xfrm>
            <a:off x="8238618" y="6225281"/>
            <a:ext cx="1262063" cy="641683"/>
          </a:xfrm>
          <a:custGeom>
            <a:avLst/>
            <a:gdLst>
              <a:gd name="connsiteX0" fmla="*/ 0 w 901337"/>
              <a:gd name="connsiteY0" fmla="*/ 0 h 585216"/>
              <a:gd name="connsiteX1" fmla="*/ 901337 w 901337"/>
              <a:gd name="connsiteY1" fmla="*/ 0 h 585216"/>
              <a:gd name="connsiteX2" fmla="*/ 901337 w 901337"/>
              <a:gd name="connsiteY2" fmla="*/ 585216 h 585216"/>
              <a:gd name="connsiteX3" fmla="*/ 0 w 901337"/>
              <a:gd name="connsiteY3" fmla="*/ 585216 h 585216"/>
              <a:gd name="connsiteX4" fmla="*/ 0 w 901337"/>
              <a:gd name="connsiteY4" fmla="*/ 0 h 585216"/>
              <a:gd name="connsiteX0" fmla="*/ 368300 w 1269637"/>
              <a:gd name="connsiteY0" fmla="*/ 0 h 585216"/>
              <a:gd name="connsiteX1" fmla="*/ 1269637 w 1269637"/>
              <a:gd name="connsiteY1" fmla="*/ 0 h 585216"/>
              <a:gd name="connsiteX2" fmla="*/ 1269637 w 1269637"/>
              <a:gd name="connsiteY2" fmla="*/ 585216 h 585216"/>
              <a:gd name="connsiteX3" fmla="*/ 0 w 1269637"/>
              <a:gd name="connsiteY3" fmla="*/ 582041 h 585216"/>
              <a:gd name="connsiteX4" fmla="*/ 368300 w 1269637"/>
              <a:gd name="connsiteY4" fmla="*/ 0 h 58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37" h="585216">
                <a:moveTo>
                  <a:pt x="368300" y="0"/>
                </a:moveTo>
                <a:lnTo>
                  <a:pt x="1269637" y="0"/>
                </a:lnTo>
                <a:lnTo>
                  <a:pt x="1269637" y="585216"/>
                </a:lnTo>
                <a:lnTo>
                  <a:pt x="0" y="582041"/>
                </a:lnTo>
                <a:lnTo>
                  <a:pt x="368300" y="0"/>
                </a:lnTo>
                <a:close/>
              </a:path>
            </a:pathLst>
          </a:custGeom>
          <a:solidFill>
            <a:srgbClr val="861F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2ED7190-89AE-4A8D-9BEC-2A72EDB526A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80152" y="6332280"/>
            <a:ext cx="3045789" cy="431378"/>
          </a:xfrm>
          <a:prstGeom prst="rect">
            <a:avLst/>
          </a:prstGeom>
        </p:spPr>
      </p:pic>
      <p:sp>
        <p:nvSpPr>
          <p:cNvPr id="14" name="Rectangle 13">
            <a:extLst>
              <a:ext uri="{FF2B5EF4-FFF2-40B4-BE49-F238E27FC236}">
                <a16:creationId xmlns:a16="http://schemas.microsoft.com/office/drawing/2014/main" id="{8E7FDB96-F0AB-4178-AFBF-65C87F9F64ED}"/>
              </a:ext>
            </a:extLst>
          </p:cNvPr>
          <p:cNvSpPr/>
          <p:nvPr userDrawn="1"/>
        </p:nvSpPr>
        <p:spPr>
          <a:xfrm>
            <a:off x="-166521" y="218196"/>
            <a:ext cx="12358521" cy="914400"/>
          </a:xfrm>
          <a:prstGeom prst="rect">
            <a:avLst/>
          </a:prstGeom>
          <a:solidFill>
            <a:srgbClr val="003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15EF1D72-A342-4740-B870-3EBE2C08870A}"/>
              </a:ext>
            </a:extLst>
          </p:cNvPr>
          <p:cNvCxnSpPr>
            <a:cxnSpLocks/>
          </p:cNvCxnSpPr>
          <p:nvPr userDrawn="1"/>
        </p:nvCxnSpPr>
        <p:spPr>
          <a:xfrm rot="18000000">
            <a:off x="373705" y="734422"/>
            <a:ext cx="128016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0BDC839D-BF14-46B6-BD3A-7508E5EF6F7F}"/>
              </a:ext>
            </a:extLst>
          </p:cNvPr>
          <p:cNvSpPr>
            <a:spLocks noGrp="1"/>
          </p:cNvSpPr>
          <p:nvPr>
            <p:ph type="title" hasCustomPrompt="1"/>
          </p:nvPr>
        </p:nvSpPr>
        <p:spPr>
          <a:xfrm>
            <a:off x="1153669" y="466928"/>
            <a:ext cx="10928084" cy="534987"/>
          </a:xfrm>
        </p:spPr>
        <p:txBody>
          <a:bodyPr>
            <a:normAutofit/>
          </a:bodyPr>
          <a:lstStyle>
            <a:lvl1pPr>
              <a:defRPr sz="320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cxnSp>
        <p:nvCxnSpPr>
          <p:cNvPr id="13" name="Straight Connector 12">
            <a:extLst>
              <a:ext uri="{FF2B5EF4-FFF2-40B4-BE49-F238E27FC236}">
                <a16:creationId xmlns:a16="http://schemas.microsoft.com/office/drawing/2014/main" id="{9CC5EE74-9F15-48FA-AE2B-C787C8321D4F}"/>
              </a:ext>
            </a:extLst>
          </p:cNvPr>
          <p:cNvCxnSpPr/>
          <p:nvPr userDrawn="1"/>
        </p:nvCxnSpPr>
        <p:spPr>
          <a:xfrm flipH="1">
            <a:off x="-560927" y="-542365"/>
            <a:ext cx="1819835" cy="3164541"/>
          </a:xfrm>
          <a:prstGeom prst="line">
            <a:avLst/>
          </a:prstGeom>
          <a:ln w="3460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2715A29-0285-4F1E-A7DC-024E407C4C19}"/>
              </a:ext>
            </a:extLst>
          </p:cNvPr>
          <p:cNvCxnSpPr/>
          <p:nvPr userDrawn="1"/>
        </p:nvCxnSpPr>
        <p:spPr>
          <a:xfrm flipH="1">
            <a:off x="-417075" y="-247666"/>
            <a:ext cx="1819835" cy="3164541"/>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4BB6E12-FBC8-45E0-8915-AA05B47A0579}"/>
              </a:ext>
            </a:extLst>
          </p:cNvPr>
          <p:cNvCxnSpPr/>
          <p:nvPr userDrawn="1"/>
        </p:nvCxnSpPr>
        <p:spPr>
          <a:xfrm flipH="1">
            <a:off x="-166521" y="-385273"/>
            <a:ext cx="1819835" cy="316454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Subtitle 2">
            <a:extLst>
              <a:ext uri="{FF2B5EF4-FFF2-40B4-BE49-F238E27FC236}">
                <a16:creationId xmlns:a16="http://schemas.microsoft.com/office/drawing/2014/main" id="{7F9C76B3-66D9-4AAD-8732-586800291BC9}"/>
              </a:ext>
            </a:extLst>
          </p:cNvPr>
          <p:cNvSpPr>
            <a:spLocks noGrp="1"/>
          </p:cNvSpPr>
          <p:nvPr>
            <p:ph type="subTitle" idx="1"/>
          </p:nvPr>
        </p:nvSpPr>
        <p:spPr>
          <a:xfrm>
            <a:off x="1524000" y="2528607"/>
            <a:ext cx="9144000" cy="1655762"/>
          </a:xfrm>
        </p:spPr>
        <p:txBody>
          <a:bodyPr>
            <a:normAutofit/>
          </a:bodyPr>
          <a:lstStyle>
            <a:lvl1pPr marL="0" indent="0" algn="ctr">
              <a:buNone/>
              <a:defRPr sz="4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859193653"/>
      </p:ext>
    </p:extLst>
  </p:cSld>
  <p:clrMapOvr>
    <a:masterClrMapping/>
  </p:clrMapOvr>
  <p:extLst>
    <p:ext uri="{DCECCB84-F9BA-43D5-87BE-67443E8EF086}">
      <p15:sldGuideLst xmlns:p15="http://schemas.microsoft.com/office/powerpoint/2012/main">
        <p15:guide id="1" orient="horz" pos="2160">
          <p15:clr>
            <a:srgbClr val="FBAE40"/>
          </p15:clr>
        </p15:guide>
        <p15:guide id="2" pos="240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3_Title &amp; subtitle">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D1AFA9E9-5EB8-42BF-B15A-3D95DDA547A4}"/>
              </a:ext>
            </a:extLst>
          </p:cNvPr>
          <p:cNvSpPr>
            <a:spLocks noGrp="1"/>
          </p:cNvSpPr>
          <p:nvPr>
            <p:ph type="body" sz="quarter" idx="13" hasCustomPrompt="1"/>
          </p:nvPr>
        </p:nvSpPr>
        <p:spPr>
          <a:xfrm>
            <a:off x="501652"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5" name="Title Placeholder 1">
            <a:extLst>
              <a:ext uri="{FF2B5EF4-FFF2-40B4-BE49-F238E27FC236}">
                <a16:creationId xmlns:a16="http://schemas.microsoft.com/office/drawing/2014/main" id="{C3F5B0ED-A4CB-4D19-B6B8-CA9E1139E702}"/>
              </a:ext>
            </a:extLst>
          </p:cNvPr>
          <p:cNvSpPr>
            <a:spLocks noGrp="1"/>
          </p:cNvSpPr>
          <p:nvPr>
            <p:ph type="title" hasCustomPrompt="1"/>
          </p:nvPr>
        </p:nvSpPr>
        <p:spPr>
          <a:xfrm>
            <a:off x="501652" y="317503"/>
            <a:ext cx="111887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217368588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Standard headlin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16768187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p:txBody>
          <a:bodyPr/>
          <a:lstStyle/>
          <a:p>
            <a:r>
              <a:rPr lang="en-US"/>
              <a:t>Click to edit Master title style</a:t>
            </a:r>
          </a:p>
        </p:txBody>
      </p:sp>
      <p:sp>
        <p:nvSpPr>
          <p:cNvPr id="7" name="Text Placeholder 5">
            <a:extLst>
              <a:ext uri="{FF2B5EF4-FFF2-40B4-BE49-F238E27FC236}">
                <a16:creationId xmlns:a16="http://schemas.microsoft.com/office/drawing/2014/main" id="{EF628216-E96E-4138-9BBE-78A8D361D698}"/>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sz="1600">
                <a:solidFill>
                  <a:schemeClr val="tx1"/>
                </a:solidFill>
              </a:defRPr>
            </a:lvl1pPr>
          </a:lstStyle>
          <a:p>
            <a:pPr lvl="0"/>
            <a:r>
              <a:rPr lang="en-US"/>
              <a:t>Subtitle</a:t>
            </a:r>
          </a:p>
        </p:txBody>
      </p:sp>
    </p:spTree>
    <p:extLst>
      <p:ext uri="{BB962C8B-B14F-4D97-AF65-F5344CB8AC3E}">
        <p14:creationId xmlns:p14="http://schemas.microsoft.com/office/powerpoint/2010/main" val="390322957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ags" Target="../tags/tag1.xml"/><Relationship Id="rId55"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ags" Target="../tags/tag4.xml"/><Relationship Id="rId58" Type="http://schemas.openxmlformats.org/officeDocument/2006/relationships/oleObject" Target="../embeddings/oleObject4.bin"/><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oleObject" Target="../embeddings/oleObject2.bin"/><Relationship Id="rId8" Type="http://schemas.openxmlformats.org/officeDocument/2006/relationships/slideLayout" Target="../slideLayouts/slideLayout8.xml"/><Relationship Id="rId51" Type="http://schemas.openxmlformats.org/officeDocument/2006/relationships/tags" Target="../tags/tag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57" Type="http://schemas.openxmlformats.org/officeDocument/2006/relationships/oleObject" Target="../embeddings/oleObject3.bin"/><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ags" Target="../tags/tag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9" Type="http://schemas.openxmlformats.org/officeDocument/2006/relationships/slideLayout" Target="../slideLayouts/slideLayout87.xml"/><Relationship Id="rId21" Type="http://schemas.openxmlformats.org/officeDocument/2006/relationships/slideLayout" Target="../slideLayouts/slideLayout69.xml"/><Relationship Id="rId34" Type="http://schemas.openxmlformats.org/officeDocument/2006/relationships/slideLayout" Target="../slideLayouts/slideLayout82.xml"/><Relationship Id="rId42" Type="http://schemas.openxmlformats.org/officeDocument/2006/relationships/slideLayout" Target="../slideLayouts/slideLayout90.xml"/><Relationship Id="rId47" Type="http://schemas.openxmlformats.org/officeDocument/2006/relationships/slideLayout" Target="../slideLayouts/slideLayout95.xml"/><Relationship Id="rId50" Type="http://schemas.openxmlformats.org/officeDocument/2006/relationships/theme" Target="../theme/theme2.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9" Type="http://schemas.openxmlformats.org/officeDocument/2006/relationships/slideLayout" Target="../slideLayouts/slideLayout77.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37" Type="http://schemas.openxmlformats.org/officeDocument/2006/relationships/slideLayout" Target="../slideLayouts/slideLayout85.xml"/><Relationship Id="rId40" Type="http://schemas.openxmlformats.org/officeDocument/2006/relationships/slideLayout" Target="../slideLayouts/slideLayout88.xml"/><Relationship Id="rId45" Type="http://schemas.openxmlformats.org/officeDocument/2006/relationships/slideLayout" Target="../slideLayouts/slideLayout93.xml"/><Relationship Id="rId53" Type="http://schemas.openxmlformats.org/officeDocument/2006/relationships/image" Target="../media/image1.emf"/><Relationship Id="rId5" Type="http://schemas.openxmlformats.org/officeDocument/2006/relationships/slideLayout" Target="../slideLayouts/slideLayout53.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4" Type="http://schemas.openxmlformats.org/officeDocument/2006/relationships/slideLayout" Target="../slideLayouts/slideLayout92.xml"/><Relationship Id="rId52" Type="http://schemas.openxmlformats.org/officeDocument/2006/relationships/oleObject" Target="../embeddings/oleObject5.bin"/><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slideLayout" Target="../slideLayouts/slideLayout83.xml"/><Relationship Id="rId43" Type="http://schemas.openxmlformats.org/officeDocument/2006/relationships/slideLayout" Target="../slideLayouts/slideLayout91.xml"/><Relationship Id="rId48" Type="http://schemas.openxmlformats.org/officeDocument/2006/relationships/slideLayout" Target="../slideLayouts/slideLayout96.xml"/><Relationship Id="rId8" Type="http://schemas.openxmlformats.org/officeDocument/2006/relationships/slideLayout" Target="../slideLayouts/slideLayout56.xml"/><Relationship Id="rId51" Type="http://schemas.openxmlformats.org/officeDocument/2006/relationships/tags" Target="../tags/tag5.xml"/><Relationship Id="rId3" Type="http://schemas.openxmlformats.org/officeDocument/2006/relationships/slideLayout" Target="../slideLayouts/slideLayout51.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38" Type="http://schemas.openxmlformats.org/officeDocument/2006/relationships/slideLayout" Target="../slideLayouts/slideLayout86.xml"/><Relationship Id="rId46" Type="http://schemas.openxmlformats.org/officeDocument/2006/relationships/slideLayout" Target="../slideLayouts/slideLayout94.xml"/><Relationship Id="rId20" Type="http://schemas.openxmlformats.org/officeDocument/2006/relationships/slideLayout" Target="../slideLayouts/slideLayout68.xml"/><Relationship Id="rId41" Type="http://schemas.openxmlformats.org/officeDocument/2006/relationships/slideLayout" Target="../slideLayouts/slideLayout89.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slideLayout" Target="../slideLayouts/slideLayout84.xml"/><Relationship Id="rId4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50"/>
            </p:custDataLst>
            <p:extLst>
              <p:ext uri="{D42A27DB-BD31-4B8C-83A1-F6EECF244321}">
                <p14:modId xmlns:p14="http://schemas.microsoft.com/office/powerpoint/2010/main" val="342380256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54" imgW="270" imgH="270" progId="TCLayout.ActiveDocument.1">
                  <p:embed/>
                </p:oleObj>
              </mc:Choice>
              <mc:Fallback>
                <p:oleObj name="think-cell Slide" r:id="rId54" imgW="270" imgH="270" progId="TCLayout.ActiveDocument.1">
                  <p:embed/>
                  <p:pic>
                    <p:nvPicPr>
                      <p:cNvPr id="4" name="Object 3" hidden="1"/>
                      <p:cNvPicPr/>
                      <p:nvPr/>
                    </p:nvPicPr>
                    <p:blipFill>
                      <a:blip r:embed="rId55"/>
                      <a:stretch>
                        <a:fillRect/>
                      </a:stretch>
                    </p:blipFill>
                    <p:spPr>
                      <a:xfrm>
                        <a:off x="2118" y="1589"/>
                        <a:ext cx="2116" cy="1587"/>
                      </a:xfrm>
                      <a:prstGeom prst="rect">
                        <a:avLst/>
                      </a:prstGeom>
                    </p:spPr>
                  </p:pic>
                </p:oleObj>
              </mc:Fallback>
            </mc:AlternateContent>
          </a:graphicData>
        </a:graphic>
      </p:graphicFrame>
      <p:sp>
        <p:nvSpPr>
          <p:cNvPr id="6" name="Title Placeholder 8">
            <a:extLst>
              <a:ext uri="{FF2B5EF4-FFF2-40B4-BE49-F238E27FC236}">
                <a16:creationId xmlns:a16="http://schemas.microsoft.com/office/drawing/2014/main" id="{3526F6F6-9D8F-4200-8D47-900EDDA3F2E5}"/>
              </a:ext>
            </a:extLst>
          </p:cNvPr>
          <p:cNvSpPr>
            <a:spLocks noGrp="1"/>
          </p:cNvSpPr>
          <p:nvPr>
            <p:ph type="title"/>
          </p:nvPr>
        </p:nvSpPr>
        <p:spPr>
          <a:xfrm>
            <a:off x="469900" y="277745"/>
            <a:ext cx="11126689" cy="400110"/>
          </a:xfrm>
          <a:prstGeom prst="rect">
            <a:avLst/>
          </a:prstGeom>
        </p:spPr>
        <p:txBody>
          <a:bodyPr vert="horz" lIns="0" tIns="45720" rIns="0" bIns="45720" rtlCol="0" anchor="t">
            <a:spAutoFit/>
          </a:bodyPr>
          <a:lstStyle/>
          <a:p>
            <a:r>
              <a:rPr lang="en-US"/>
              <a:t>Click to edit Master title style</a:t>
            </a:r>
          </a:p>
        </p:txBody>
      </p:sp>
      <p:graphicFrame>
        <p:nvGraphicFramePr>
          <p:cNvPr id="8" name="Object 7" hidden="1">
            <a:extLst>
              <a:ext uri="{FF2B5EF4-FFF2-40B4-BE49-F238E27FC236}">
                <a16:creationId xmlns:a16="http://schemas.microsoft.com/office/drawing/2014/main" id="{4DBA07B0-14CB-4A35-B061-CCD009E2866C}"/>
              </a:ext>
            </a:extLst>
          </p:cNvPr>
          <p:cNvGraphicFramePr>
            <a:graphicFrameLocks noChangeAspect="1"/>
          </p:cNvGraphicFramePr>
          <p:nvPr>
            <p:custDataLst>
              <p:tags r:id="rId51"/>
            </p:custDataLst>
            <p:extLst>
              <p:ext uri="{D42A27DB-BD31-4B8C-83A1-F6EECF244321}">
                <p14:modId xmlns:p14="http://schemas.microsoft.com/office/powerpoint/2010/main" val="342380256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56" imgW="270" imgH="270" progId="TCLayout.ActiveDocument.1">
                  <p:embed/>
                </p:oleObj>
              </mc:Choice>
              <mc:Fallback>
                <p:oleObj name="think-cell Slide" r:id="rId56" imgW="270" imgH="270" progId="TCLayout.ActiveDocument.1">
                  <p:embed/>
                  <p:pic>
                    <p:nvPicPr>
                      <p:cNvPr id="8" name="Object 7" hidden="1">
                        <a:extLst>
                          <a:ext uri="{FF2B5EF4-FFF2-40B4-BE49-F238E27FC236}">
                            <a16:creationId xmlns:a16="http://schemas.microsoft.com/office/drawing/2014/main" id="{4DBA07B0-14CB-4A35-B061-CCD009E2866C}"/>
                          </a:ext>
                        </a:extLst>
                      </p:cNvPr>
                      <p:cNvPicPr/>
                      <p:nvPr/>
                    </p:nvPicPr>
                    <p:blipFill>
                      <a:blip r:embed="rId55"/>
                      <a:stretch>
                        <a:fillRect/>
                      </a:stretch>
                    </p:blipFill>
                    <p:spPr>
                      <a:xfrm>
                        <a:off x="2118" y="1589"/>
                        <a:ext cx="2116" cy="1587"/>
                      </a:xfrm>
                      <a:prstGeom prst="rect">
                        <a:avLst/>
                      </a:prstGeom>
                    </p:spPr>
                  </p:pic>
                </p:oleObj>
              </mc:Fallback>
            </mc:AlternateContent>
          </a:graphicData>
        </a:graphic>
      </p:graphicFrame>
      <p:sp>
        <p:nvSpPr>
          <p:cNvPr id="9" name="Copyright">
            <a:extLst>
              <a:ext uri="{FF2B5EF4-FFF2-40B4-BE49-F238E27FC236}">
                <a16:creationId xmlns:a16="http://schemas.microsoft.com/office/drawing/2014/main" id="{D1352BEA-ECD5-498E-AFDD-980BA350728C}"/>
              </a:ext>
            </a:extLst>
          </p:cNvPr>
          <p:cNvSpPr txBox="1"/>
          <p:nvPr/>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tx1">
                    <a:lumMod val="85000"/>
                    <a:lumOff val="15000"/>
                  </a:schemeClr>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10" name="TextBox 9">
            <a:extLst>
              <a:ext uri="{FF2B5EF4-FFF2-40B4-BE49-F238E27FC236}">
                <a16:creationId xmlns:a16="http://schemas.microsoft.com/office/drawing/2014/main" id="{3837AE05-8593-4278-AB63-6183B16B9AFD}"/>
              </a:ext>
            </a:extLst>
          </p:cNvPr>
          <p:cNvSpPr txBox="1"/>
          <p:nvPr/>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tx1">
                    <a:lumMod val="85000"/>
                    <a:lumOff val="15000"/>
                  </a:schemeClr>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tx1">
                  <a:lumMod val="85000"/>
                  <a:lumOff val="15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7" name="Object 6" hidden="1">
            <a:extLst>
              <a:ext uri="{FF2B5EF4-FFF2-40B4-BE49-F238E27FC236}">
                <a16:creationId xmlns:a16="http://schemas.microsoft.com/office/drawing/2014/main" id="{B00004B9-B84B-412B-8083-FE497684DDF9}"/>
              </a:ext>
            </a:extLst>
          </p:cNvPr>
          <p:cNvGraphicFramePr>
            <a:graphicFrameLocks noChangeAspect="1"/>
          </p:cNvGraphicFramePr>
          <p:nvPr>
            <p:custDataLst>
              <p:tags r:id="rId52"/>
            </p:custDataLst>
            <p:extLst>
              <p:ext uri="{D42A27DB-BD31-4B8C-83A1-F6EECF244321}">
                <p14:modId xmlns:p14="http://schemas.microsoft.com/office/powerpoint/2010/main" val="342380256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57" imgW="270" imgH="270" progId="TCLayout.ActiveDocument.1">
                  <p:embed/>
                </p:oleObj>
              </mc:Choice>
              <mc:Fallback>
                <p:oleObj name="think-cell Slide" r:id="rId57" imgW="270" imgH="270" progId="TCLayout.ActiveDocument.1">
                  <p:embed/>
                  <p:pic>
                    <p:nvPicPr>
                      <p:cNvPr id="7" name="Object 6" hidden="1">
                        <a:extLst>
                          <a:ext uri="{FF2B5EF4-FFF2-40B4-BE49-F238E27FC236}">
                            <a16:creationId xmlns:a16="http://schemas.microsoft.com/office/drawing/2014/main" id="{B00004B9-B84B-412B-8083-FE497684DDF9}"/>
                          </a:ext>
                        </a:extLst>
                      </p:cNvPr>
                      <p:cNvPicPr/>
                      <p:nvPr/>
                    </p:nvPicPr>
                    <p:blipFill>
                      <a:blip r:embed="rId55"/>
                      <a:stretch>
                        <a:fillRect/>
                      </a:stretch>
                    </p:blipFill>
                    <p:spPr>
                      <a:xfrm>
                        <a:off x="2118" y="1589"/>
                        <a:ext cx="2116" cy="1587"/>
                      </a:xfrm>
                      <a:prstGeom prst="rect">
                        <a:avLst/>
                      </a:prstGeom>
                    </p:spPr>
                  </p:pic>
                </p:oleObj>
              </mc:Fallback>
            </mc:AlternateContent>
          </a:graphicData>
        </a:graphic>
      </p:graphicFrame>
      <p:graphicFrame>
        <p:nvGraphicFramePr>
          <p:cNvPr id="11" name="Object 10" hidden="1">
            <a:extLst>
              <a:ext uri="{FF2B5EF4-FFF2-40B4-BE49-F238E27FC236}">
                <a16:creationId xmlns:a16="http://schemas.microsoft.com/office/drawing/2014/main" id="{573153CC-6A18-41C3-85D4-622B5326B395}"/>
              </a:ext>
            </a:extLst>
          </p:cNvPr>
          <p:cNvGraphicFramePr>
            <a:graphicFrameLocks noChangeAspect="1"/>
          </p:cNvGraphicFramePr>
          <p:nvPr userDrawn="1">
            <p:custDataLst>
              <p:tags r:id="rId53"/>
            </p:custDataLst>
            <p:extLst>
              <p:ext uri="{D42A27DB-BD31-4B8C-83A1-F6EECF244321}">
                <p14:modId xmlns:p14="http://schemas.microsoft.com/office/powerpoint/2010/main" val="342380256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58" imgW="270" imgH="270" progId="TCLayout.ActiveDocument.1">
                  <p:embed/>
                </p:oleObj>
              </mc:Choice>
              <mc:Fallback>
                <p:oleObj name="think-cell Slide" r:id="rId58" imgW="270" imgH="270" progId="TCLayout.ActiveDocument.1">
                  <p:embed/>
                  <p:pic>
                    <p:nvPicPr>
                      <p:cNvPr id="11" name="Object 10" hidden="1">
                        <a:extLst>
                          <a:ext uri="{FF2B5EF4-FFF2-40B4-BE49-F238E27FC236}">
                            <a16:creationId xmlns:a16="http://schemas.microsoft.com/office/drawing/2014/main" id="{573153CC-6A18-41C3-85D4-622B5326B395}"/>
                          </a:ext>
                        </a:extLst>
                      </p:cNvPr>
                      <p:cNvPicPr/>
                      <p:nvPr/>
                    </p:nvPicPr>
                    <p:blipFill>
                      <a:blip r:embed="rId55"/>
                      <a:stretch>
                        <a:fillRect/>
                      </a:stretch>
                    </p:blipFill>
                    <p:spPr>
                      <a:xfrm>
                        <a:off x="2118" y="1589"/>
                        <a:ext cx="2116" cy="1587"/>
                      </a:xfrm>
                      <a:prstGeom prst="rect">
                        <a:avLst/>
                      </a:prstGeom>
                    </p:spPr>
                  </p:pic>
                </p:oleObj>
              </mc:Fallback>
            </mc:AlternateContent>
          </a:graphicData>
        </a:graphic>
      </p:graphicFrame>
    </p:spTree>
    <p:extLst>
      <p:ext uri="{BB962C8B-B14F-4D97-AF65-F5344CB8AC3E}">
        <p14:creationId xmlns:p14="http://schemas.microsoft.com/office/powerpoint/2010/main" val="1910808342"/>
      </p:ext>
    </p:extLst>
  </p:cSld>
  <p:clrMap bg1="lt1" tx1="dk1" bg2="lt2" tx2="dk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 id="2147484020" r:id="rId12"/>
    <p:sldLayoutId id="2147484021" r:id="rId13"/>
    <p:sldLayoutId id="2147484022" r:id="rId14"/>
    <p:sldLayoutId id="2147484023" r:id="rId15"/>
    <p:sldLayoutId id="2147484024" r:id="rId16"/>
    <p:sldLayoutId id="2147484025" r:id="rId17"/>
    <p:sldLayoutId id="2147484026" r:id="rId18"/>
    <p:sldLayoutId id="2147484027" r:id="rId19"/>
    <p:sldLayoutId id="2147484028" r:id="rId20"/>
    <p:sldLayoutId id="2147484029" r:id="rId21"/>
    <p:sldLayoutId id="2147484030" r:id="rId22"/>
    <p:sldLayoutId id="2147484031" r:id="rId23"/>
    <p:sldLayoutId id="2147484032" r:id="rId24"/>
    <p:sldLayoutId id="2147484033" r:id="rId25"/>
    <p:sldLayoutId id="2147484034" r:id="rId26"/>
    <p:sldLayoutId id="2147484035" r:id="rId27"/>
    <p:sldLayoutId id="2147484036" r:id="rId28"/>
    <p:sldLayoutId id="2147484037" r:id="rId29"/>
    <p:sldLayoutId id="2147484042" r:id="rId30"/>
    <p:sldLayoutId id="2147484043" r:id="rId31"/>
    <p:sldLayoutId id="2147484044" r:id="rId32"/>
    <p:sldLayoutId id="2147484045" r:id="rId33"/>
    <p:sldLayoutId id="2147484046" r:id="rId34"/>
    <p:sldLayoutId id="2147484047" r:id="rId35"/>
    <p:sldLayoutId id="2147484048" r:id="rId36"/>
    <p:sldLayoutId id="2147484049" r:id="rId37"/>
    <p:sldLayoutId id="2147484050" r:id="rId38"/>
    <p:sldLayoutId id="2147484051" r:id="rId39"/>
    <p:sldLayoutId id="2147484052" r:id="rId40"/>
    <p:sldLayoutId id="2147484053" r:id="rId41"/>
    <p:sldLayoutId id="2147484054" r:id="rId42"/>
    <p:sldLayoutId id="2147484055" r:id="rId43"/>
    <p:sldLayoutId id="2147484038" r:id="rId44"/>
    <p:sldLayoutId id="2147484039" r:id="rId45"/>
    <p:sldLayoutId id="2147484040" r:id="rId46"/>
    <p:sldLayoutId id="2147484041" r:id="rId47"/>
    <p:sldLayoutId id="2147484058" r:id="rId48"/>
  </p:sldLayoutIdLst>
  <p:transition>
    <p:fade/>
  </p:transition>
  <p:txStyles>
    <p:titleStyle>
      <a:lvl1pPr algn="l" defTabSz="914400" rtl="0" eaLnBrk="1" latinLnBrk="0" hangingPunct="1">
        <a:spcBef>
          <a:spcPct val="0"/>
        </a:spcBef>
        <a:buNone/>
        <a:defRPr sz="2000" b="1" kern="120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defRPr>
      </a:lvl1pPr>
    </p:titleStyle>
    <p:bodyStyle>
      <a:lvl1pPr marL="0" indent="0" algn="l" defTabSz="914400" rtl="0" eaLnBrk="1" latinLnBrk="0" hangingPunct="1">
        <a:spcBef>
          <a:spcPts val="0"/>
        </a:spcBef>
        <a:spcAft>
          <a:spcPts val="1000"/>
        </a:spcAft>
        <a:buSzPct val="100000"/>
        <a:buFontTx/>
        <a:buNone/>
        <a:defRPr sz="1200" b="0" kern="1200">
          <a:solidFill>
            <a:schemeClr val="tx1"/>
          </a:solidFill>
          <a:latin typeface="+mn-lt"/>
          <a:ea typeface="Open Sans" panose="020B0606030504020204" pitchFamily="34" charset="0"/>
          <a:cs typeface="Open Sans" panose="020B060603050402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200" b="1" kern="1200" dirty="0" smtClean="0">
          <a:solidFill>
            <a:schemeClr val="tx1"/>
          </a:solidFill>
          <a:latin typeface="+mn-lt"/>
          <a:ea typeface="Open Sans" panose="020B0606030504020204" pitchFamily="34" charset="0"/>
          <a:cs typeface="Open Sans" panose="020B060603050402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200" kern="1200" dirty="0" smtClean="0">
          <a:solidFill>
            <a:schemeClr val="tx1"/>
          </a:solidFill>
          <a:latin typeface="+mn-lt"/>
          <a:ea typeface="Open Sans" panose="020B0606030504020204" pitchFamily="34" charset="0"/>
          <a:cs typeface="Open Sans" panose="020B060603050402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200" kern="1200" baseline="0" dirty="0" smtClean="0">
          <a:solidFill>
            <a:schemeClr val="tx1"/>
          </a:solidFill>
          <a:latin typeface="+mn-lt"/>
          <a:ea typeface="Open Sans" panose="020B0606030504020204" pitchFamily="34" charset="0"/>
          <a:cs typeface="Open Sans" panose="020B060603050402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200" kern="1200" baseline="0" dirty="0" smtClean="0">
          <a:solidFill>
            <a:schemeClr val="tx1"/>
          </a:solidFill>
          <a:latin typeface="+mn-lt"/>
          <a:ea typeface="Open Sans" panose="020B0606030504020204" pitchFamily="34" charset="0"/>
          <a:cs typeface="Open Sans" panose="020B060603050402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0" orient="horz" pos="4081">
          <p15:clr>
            <a:srgbClr val="F26B43"/>
          </p15:clr>
        </p15:guide>
        <p15:guide id="46" orient="horz" pos="4020">
          <p15:clr>
            <a:srgbClr val="F26B43"/>
          </p15:clr>
        </p15:guide>
        <p15:guide id="51" orient="horz" pos="4080">
          <p15:clr>
            <a:srgbClr val="F26B43"/>
          </p15:clr>
        </p15:guide>
        <p15:guide id="52" pos="3840">
          <p15:clr>
            <a:srgbClr val="F26B43"/>
          </p15:clr>
        </p15:guide>
        <p15:guide id="53" pos="3912">
          <p15:clr>
            <a:srgbClr val="F26B43"/>
          </p15:clr>
        </p15:guide>
        <p15:guide id="54" pos="3768">
          <p15:clr>
            <a:srgbClr val="F26B43"/>
          </p15:clr>
        </p15:guide>
        <p15:guide id="55" pos="4968">
          <p15:clr>
            <a:srgbClr val="F26B43"/>
          </p15:clr>
        </p15:guide>
        <p15:guide id="56" pos="5088">
          <p15:clr>
            <a:srgbClr val="F26B43"/>
          </p15:clr>
        </p15:guide>
        <p15:guide id="57" pos="6168">
          <p15:clr>
            <a:srgbClr val="F26B43"/>
          </p15:clr>
        </p15:guide>
        <p15:guide id="58" pos="6288">
          <p15:clr>
            <a:srgbClr val="F26B43"/>
          </p15:clr>
        </p15:guide>
        <p15:guide id="59" pos="2712">
          <p15:clr>
            <a:srgbClr val="F26B43"/>
          </p15:clr>
        </p15:guide>
        <p15:guide id="60" pos="2592">
          <p15:clr>
            <a:srgbClr val="F26B43"/>
          </p15:clr>
        </p15:guide>
        <p15:guide id="61" pos="1512">
          <p15:clr>
            <a:srgbClr val="F26B43"/>
          </p15:clr>
        </p15:guide>
        <p15:guide id="62" pos="1392">
          <p15:clr>
            <a:srgbClr val="F26B43"/>
          </p15:clr>
        </p15:guide>
        <p15:guide id="63" pos="312">
          <p15:clr>
            <a:srgbClr val="F26B43"/>
          </p15:clr>
        </p15:guide>
        <p15:guide id="64" orient="horz" pos="1056">
          <p15:clr>
            <a:srgbClr val="F26B43"/>
          </p15:clr>
        </p15:guide>
        <p15:guide id="65" orient="horz" pos="2232">
          <p15:clr>
            <a:srgbClr val="F26B43"/>
          </p15:clr>
        </p15:guide>
        <p15:guide id="66" orient="horz" pos="19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51"/>
            </p:custDataLst>
            <p:extLst>
              <p:ext uri="{D42A27DB-BD31-4B8C-83A1-F6EECF244321}">
                <p14:modId xmlns:p14="http://schemas.microsoft.com/office/powerpoint/2010/main" val="4264258947"/>
              </p:ext>
            </p:ext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name="think-cell Slide" r:id="rId52" imgW="270" imgH="270" progId="TCLayout.ActiveDocument.1">
                  <p:embed/>
                </p:oleObj>
              </mc:Choice>
              <mc:Fallback>
                <p:oleObj name="think-cell Slide" r:id="rId52" imgW="270" imgH="270" progId="TCLayout.ActiveDocument.1">
                  <p:embed/>
                  <p:pic>
                    <p:nvPicPr>
                      <p:cNvPr id="4" name="Object 3" hidden="1"/>
                      <p:cNvPicPr/>
                      <p:nvPr/>
                    </p:nvPicPr>
                    <p:blipFill>
                      <a:blip r:embed="rId53"/>
                      <a:stretch>
                        <a:fillRect/>
                      </a:stretch>
                    </p:blipFill>
                    <p:spPr>
                      <a:xfrm>
                        <a:off x="2119" y="1591"/>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57200" y="345664"/>
            <a:ext cx="11281285" cy="340136"/>
          </a:xfrm>
          <a:prstGeom prst="rect">
            <a:avLst/>
          </a:prstGeom>
        </p:spPr>
        <p:txBody>
          <a:bodyPr vert="horz" lIns="0" tIns="0" rIns="0" bIns="0" rtlCol="0" anchor="t" anchorCtr="0">
            <a:noAutofit/>
          </a:bodyPr>
          <a:lstStyle/>
          <a:p>
            <a:r>
              <a:rPr lang="en-US" noProof="0"/>
              <a:t>Click to edit Master title style</a:t>
            </a:r>
          </a:p>
        </p:txBody>
      </p:sp>
      <p:sp>
        <p:nvSpPr>
          <p:cNvPr id="18" name="Copyright"/>
          <p:cNvSpPr txBox="1"/>
          <p:nvPr/>
        </p:nvSpPr>
        <p:spPr>
          <a:xfrm>
            <a:off x="457200" y="6515063"/>
            <a:ext cx="5355168" cy="12311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a:solidFill>
                  <a:schemeClr val="tx1"/>
                </a:solidFill>
                <a:latin typeface="Calibri" panose="020F0502020204030204" pitchFamily="34" charset="0"/>
                <a:cs typeface="Calibri" panose="020F0502020204030204" pitchFamily="34" charset="0"/>
              </a:rPr>
              <a:t>Copyright © 2023 Deloitte Development LLC. All rights reserved.</a:t>
            </a:r>
          </a:p>
        </p:txBody>
      </p:sp>
      <p:sp>
        <p:nvSpPr>
          <p:cNvPr id="19" name="Text Placeholder 18"/>
          <p:cNvSpPr>
            <a:spLocks noGrp="1"/>
          </p:cNvSpPr>
          <p:nvPr>
            <p:ph type="body" idx="1"/>
          </p:nvPr>
        </p:nvSpPr>
        <p:spPr>
          <a:xfrm>
            <a:off x="460887" y="1714500"/>
            <a:ext cx="11277599" cy="464820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extBox 2"/>
          <p:cNvSpPr txBox="1"/>
          <p:nvPr/>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tx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tx1"/>
              </a:solidFill>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5A35A5D5-FD12-4A0E-B47E-3D53D008B26B}"/>
              </a:ext>
            </a:extLst>
          </p:cNvPr>
          <p:cNvSpPr txBox="1"/>
          <p:nvPr userDrawn="1"/>
        </p:nvSpPr>
        <p:spPr>
          <a:xfrm>
            <a:off x="4065081" y="699568"/>
            <a:ext cx="254000" cy="276999"/>
          </a:xfrm>
          <a:prstGeom prst="rect">
            <a:avLst/>
          </a:prstGeom>
          <a:noFill/>
          <a:ln>
            <a:noFill/>
          </a:ln>
        </p:spPr>
        <p:txBody>
          <a:bodyPr wrap="square" lIns="0" tIns="0" rIns="0" bIns="0" rtlCol="0">
            <a:spAutoFit/>
          </a:bodyPr>
          <a:lstStyle/>
          <a:p>
            <a:pPr marL="203200" indent="-203200">
              <a:spcBef>
                <a:spcPts val="600"/>
              </a:spcBef>
              <a:buSzPct val="100000"/>
              <a:buFont typeface="Arial"/>
              <a:buChar char="•"/>
            </a:pPr>
            <a:endParaRPr lang="en-US" sz="1800">
              <a:solidFill>
                <a:srgbClr val="313131"/>
              </a:solidFill>
            </a:endParaRPr>
          </a:p>
        </p:txBody>
      </p:sp>
      <p:sp>
        <p:nvSpPr>
          <p:cNvPr id="22" name="TextBox 21">
            <a:extLst>
              <a:ext uri="{FF2B5EF4-FFF2-40B4-BE49-F238E27FC236}">
                <a16:creationId xmlns:a16="http://schemas.microsoft.com/office/drawing/2014/main" id="{33FEAD1B-5DFB-4123-913B-D7D5838C8C6D}"/>
              </a:ext>
            </a:extLst>
          </p:cNvPr>
          <p:cNvSpPr txBox="1"/>
          <p:nvPr userDrawn="1"/>
        </p:nvSpPr>
        <p:spPr>
          <a:xfrm>
            <a:off x="4321370" y="802745"/>
            <a:ext cx="1673167" cy="276999"/>
          </a:xfrm>
          <a:prstGeom prst="rect">
            <a:avLst/>
          </a:prstGeom>
          <a:noFill/>
          <a:ln>
            <a:noFill/>
          </a:ln>
        </p:spPr>
        <p:txBody>
          <a:bodyPr wrap="square" lIns="0" tIns="0" rIns="0" bIns="0" rtlCol="0">
            <a:spAutoFit/>
          </a:bodyPr>
          <a:lstStyle/>
          <a:p>
            <a:pPr marL="203200" indent="-203200">
              <a:spcBef>
                <a:spcPts val="600"/>
              </a:spcBef>
              <a:buSzPct val="100000"/>
              <a:buFont typeface="Arial"/>
              <a:buChar char="•"/>
            </a:pPr>
            <a:endParaRPr lang="en-US" sz="1800">
              <a:solidFill>
                <a:srgbClr val="313131"/>
              </a:solidFill>
            </a:endParaRPr>
          </a:p>
        </p:txBody>
      </p:sp>
      <p:sp>
        <p:nvSpPr>
          <p:cNvPr id="23" name="TextBox 22">
            <a:extLst>
              <a:ext uri="{FF2B5EF4-FFF2-40B4-BE49-F238E27FC236}">
                <a16:creationId xmlns:a16="http://schemas.microsoft.com/office/drawing/2014/main" id="{B202DBDA-700C-4979-B00F-3477C099D042}"/>
              </a:ext>
            </a:extLst>
          </p:cNvPr>
          <p:cNvSpPr txBox="1"/>
          <p:nvPr userDrawn="1"/>
        </p:nvSpPr>
        <p:spPr>
          <a:xfrm>
            <a:off x="5969842" y="802745"/>
            <a:ext cx="250316" cy="276999"/>
          </a:xfrm>
          <a:prstGeom prst="rect">
            <a:avLst/>
          </a:prstGeom>
          <a:noFill/>
          <a:ln>
            <a:noFill/>
          </a:ln>
        </p:spPr>
        <p:txBody>
          <a:bodyPr wrap="square" lIns="0" tIns="0" rIns="0" bIns="0" rtlCol="0">
            <a:spAutoFit/>
          </a:bodyPr>
          <a:lstStyle/>
          <a:p>
            <a:pPr marL="203200" indent="-203200">
              <a:spcBef>
                <a:spcPts val="600"/>
              </a:spcBef>
              <a:buSzPct val="100000"/>
              <a:buFont typeface="Arial"/>
              <a:buChar char="•"/>
            </a:pPr>
            <a:endParaRPr lang="en-US" sz="1800">
              <a:solidFill>
                <a:srgbClr val="313131"/>
              </a:solidFill>
            </a:endParaRPr>
          </a:p>
        </p:txBody>
      </p:sp>
      <p:sp>
        <p:nvSpPr>
          <p:cNvPr id="24" name="TextBox 23">
            <a:extLst>
              <a:ext uri="{FF2B5EF4-FFF2-40B4-BE49-F238E27FC236}">
                <a16:creationId xmlns:a16="http://schemas.microsoft.com/office/drawing/2014/main" id="{D14DFC3E-51E5-47BE-BA81-FDAED74D8117}"/>
              </a:ext>
            </a:extLst>
          </p:cNvPr>
          <p:cNvSpPr txBox="1"/>
          <p:nvPr userDrawn="1"/>
        </p:nvSpPr>
        <p:spPr>
          <a:xfrm>
            <a:off x="4321027" y="801689"/>
            <a:ext cx="1673851" cy="276999"/>
          </a:xfrm>
          <a:prstGeom prst="rect">
            <a:avLst/>
          </a:prstGeom>
          <a:noFill/>
          <a:ln>
            <a:noFill/>
          </a:ln>
        </p:spPr>
        <p:txBody>
          <a:bodyPr wrap="square" lIns="0" tIns="0" rIns="0" bIns="0" rtlCol="0">
            <a:spAutoFit/>
          </a:bodyPr>
          <a:lstStyle/>
          <a:p>
            <a:pPr marL="203200" indent="-203200">
              <a:spcBef>
                <a:spcPts val="600"/>
              </a:spcBef>
              <a:buSzPct val="100000"/>
              <a:buFont typeface="Arial"/>
              <a:buChar char="•"/>
            </a:pPr>
            <a:endParaRPr lang="en-US" sz="1800">
              <a:solidFill>
                <a:srgbClr val="313131"/>
              </a:solidFill>
            </a:endParaRPr>
          </a:p>
        </p:txBody>
      </p:sp>
      <p:sp>
        <p:nvSpPr>
          <p:cNvPr id="12" name="CaseCode">
            <a:extLst>
              <a:ext uri="{FF2B5EF4-FFF2-40B4-BE49-F238E27FC236}">
                <a16:creationId xmlns:a16="http://schemas.microsoft.com/office/drawing/2014/main" id="{335DA2EA-2669-4DC9-97EA-49F4C0FB8C7D}"/>
              </a:ext>
            </a:extLst>
          </p:cNvPr>
          <p:cNvSpPr txBox="1"/>
          <p:nvPr userDrawn="1"/>
        </p:nvSpPr>
        <p:spPr>
          <a:xfrm>
            <a:off x="6336000" y="6479151"/>
            <a:ext cx="4896560" cy="123111"/>
          </a:xfrm>
          <a:prstGeom prst="rect">
            <a:avLst/>
          </a:prstGeom>
          <a:noFill/>
        </p:spPr>
        <p:txBody>
          <a:bodyPr wrap="square" lIns="0" tIns="0" rIns="0" bIns="0" rtlCol="0">
            <a:spAutoFit/>
          </a:bodyPr>
          <a:lstStyle/>
          <a:p>
            <a:pPr algn="r">
              <a:buSzPct val="100000"/>
              <a:buFont typeface="Arial"/>
              <a:buNone/>
            </a:pPr>
            <a:r>
              <a:rPr lang="en-US" sz="800" kern="1200">
                <a:solidFill>
                  <a:schemeClr val="bg1">
                    <a:lumMod val="50000"/>
                  </a:schemeClr>
                </a:solidFill>
                <a:latin typeface="Open Sans" charset="0"/>
                <a:ea typeface="Open Sans" charset="0"/>
                <a:cs typeface="Open Sans" charset="0"/>
              </a:rPr>
              <a:t>AI Strategic Growth Offering</a:t>
            </a:r>
          </a:p>
        </p:txBody>
      </p:sp>
    </p:spTree>
    <p:extLst>
      <p:ext uri="{BB962C8B-B14F-4D97-AF65-F5344CB8AC3E}">
        <p14:creationId xmlns:p14="http://schemas.microsoft.com/office/powerpoint/2010/main" val="2361727859"/>
      </p:ext>
    </p:extLst>
  </p:cSld>
  <p:clrMap bg1="lt1" tx1="dk1" bg2="lt2" tx2="dk2" accent1="accent1" accent2="accent2" accent3="accent3" accent4="accent4" accent5="accent5" accent6="accent6" hlink="hlink" folHlink="folHlink"/>
  <p:sldLayoutIdLst>
    <p:sldLayoutId id="2147484061" r:id="rId1"/>
    <p:sldLayoutId id="2147484062" r:id="rId2"/>
    <p:sldLayoutId id="2147484063" r:id="rId3"/>
    <p:sldLayoutId id="2147484064" r:id="rId4"/>
    <p:sldLayoutId id="2147484065" r:id="rId5"/>
    <p:sldLayoutId id="2147484066" r:id="rId6"/>
    <p:sldLayoutId id="2147484067" r:id="rId7"/>
    <p:sldLayoutId id="2147484068" r:id="rId8"/>
    <p:sldLayoutId id="2147484069" r:id="rId9"/>
    <p:sldLayoutId id="2147484070" r:id="rId10"/>
    <p:sldLayoutId id="2147484071" r:id="rId11"/>
    <p:sldLayoutId id="2147484072" r:id="rId12"/>
    <p:sldLayoutId id="2147484073" r:id="rId13"/>
    <p:sldLayoutId id="2147484074" r:id="rId14"/>
    <p:sldLayoutId id="2147484075" r:id="rId15"/>
    <p:sldLayoutId id="2147484076" r:id="rId16"/>
    <p:sldLayoutId id="2147484077" r:id="rId17"/>
    <p:sldLayoutId id="2147484078" r:id="rId18"/>
    <p:sldLayoutId id="2147484079" r:id="rId19"/>
    <p:sldLayoutId id="2147484080" r:id="rId20"/>
    <p:sldLayoutId id="2147484081" r:id="rId21"/>
    <p:sldLayoutId id="2147484082" r:id="rId22"/>
    <p:sldLayoutId id="2147484083" r:id="rId23"/>
    <p:sldLayoutId id="2147484084" r:id="rId24"/>
    <p:sldLayoutId id="2147484085" r:id="rId25"/>
    <p:sldLayoutId id="2147484086" r:id="rId26"/>
    <p:sldLayoutId id="2147484087" r:id="rId27"/>
    <p:sldLayoutId id="2147484088" r:id="rId28"/>
    <p:sldLayoutId id="2147484089" r:id="rId29"/>
    <p:sldLayoutId id="2147484090" r:id="rId30"/>
    <p:sldLayoutId id="2147484091" r:id="rId31"/>
    <p:sldLayoutId id="2147484092" r:id="rId32"/>
    <p:sldLayoutId id="2147484093" r:id="rId33"/>
    <p:sldLayoutId id="2147484094" r:id="rId34"/>
    <p:sldLayoutId id="2147484095" r:id="rId35"/>
    <p:sldLayoutId id="2147484096" r:id="rId36"/>
    <p:sldLayoutId id="2147484097" r:id="rId37"/>
    <p:sldLayoutId id="2147484098" r:id="rId38"/>
    <p:sldLayoutId id="2147484099" r:id="rId39"/>
    <p:sldLayoutId id="2147484100" r:id="rId40"/>
    <p:sldLayoutId id="2147484101" r:id="rId41"/>
    <p:sldLayoutId id="2147484102" r:id="rId42"/>
    <p:sldLayoutId id="2147484103" r:id="rId43"/>
    <p:sldLayoutId id="2147484104" r:id="rId44"/>
    <p:sldLayoutId id="2147484105" r:id="rId45"/>
    <p:sldLayoutId id="2147484106" r:id="rId46"/>
    <p:sldLayoutId id="2147484107" r:id="rId47"/>
    <p:sldLayoutId id="2147484108" r:id="rId48"/>
    <p:sldLayoutId id="2147484109" r:id="rId49"/>
  </p:sldLayoutIdLst>
  <p:transition>
    <p:fade/>
  </p:transition>
  <p:hf sldNum="0" hdr="0" ftr="0" dt="0"/>
  <p:txStyles>
    <p:titleStyle>
      <a:lvl1pPr algn="l" defTabSz="685800" rtl="0" eaLnBrk="1" latinLnBrk="0" hangingPunct="1">
        <a:spcBef>
          <a:spcPct val="0"/>
        </a:spcBef>
        <a:buNone/>
        <a:defRPr sz="2100" kern="1200">
          <a:solidFill>
            <a:schemeClr val="tx1"/>
          </a:solidFill>
          <a:latin typeface="+mn-lt"/>
          <a:ea typeface="+mj-ea"/>
          <a:cs typeface="Calibri Light" panose="020F0302020204030204" pitchFamily="34" charset="0"/>
        </a:defRPr>
      </a:lvl1pPr>
    </p:titleStyle>
    <p:body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Calibri Light" panose="020F030202020403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j-lt"/>
          <a:ea typeface="+mn-ea"/>
          <a:cs typeface="Calibri Light" panose="020F030202020403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45" orient="horz" pos="4008">
          <p15:clr>
            <a:srgbClr val="F26B43"/>
          </p15:clr>
        </p15:guide>
        <p15:guide id="49" orient="horz" pos="432">
          <p15:clr>
            <a:srgbClr val="F26B43"/>
          </p15:clr>
        </p15:guide>
        <p15:guide id="68" orient="horz" pos="4104">
          <p15:clr>
            <a:srgbClr val="F26B43"/>
          </p15:clr>
        </p15:guide>
        <p15:guide id="69" orient="horz" pos="2088">
          <p15:clr>
            <a:srgbClr val="F26B43"/>
          </p15:clr>
        </p15:guide>
        <p15:guide id="70" orient="horz" pos="1080">
          <p15:clr>
            <a:srgbClr val="F26B43"/>
          </p15:clr>
        </p15:guide>
        <p15:guide id="71" orient="horz" pos="216">
          <p15:clr>
            <a:srgbClr val="F26B43"/>
          </p15:clr>
        </p15:guide>
        <p15:guide id="72" pos="3840">
          <p15:clr>
            <a:srgbClr val="F26B43"/>
          </p15:clr>
        </p15:guide>
        <p15:guide id="73" pos="3936">
          <p15:clr>
            <a:srgbClr val="F26B43"/>
          </p15:clr>
        </p15:guide>
        <p15:guide id="74" pos="288">
          <p15:clr>
            <a:srgbClr val="F26B43"/>
          </p15:clr>
        </p15:guide>
        <p15:guide id="75" pos="4960">
          <p15:clr>
            <a:srgbClr val="F26B43"/>
          </p15:clr>
        </p15:guide>
        <p15:guide id="76" pos="3744">
          <p15:clr>
            <a:srgbClr val="F26B43"/>
          </p15:clr>
        </p15:guide>
        <p15:guide id="77" pos="2720">
          <p15:clr>
            <a:srgbClr val="F26B43"/>
          </p15:clr>
        </p15:guide>
        <p15:guide id="78" pos="2528">
          <p15:clr>
            <a:srgbClr val="F26B43"/>
          </p15:clr>
        </p15:guide>
        <p15:guide id="79" pos="1312">
          <p15:clr>
            <a:srgbClr val="F26B43"/>
          </p15:clr>
        </p15:guide>
        <p15:guide id="80" pos="1504">
          <p15:clr>
            <a:srgbClr val="F26B43"/>
          </p15:clr>
        </p15:guide>
        <p15:guide id="81" pos="5152">
          <p15:clr>
            <a:srgbClr val="F26B43"/>
          </p15:clr>
        </p15:guide>
        <p15:guide id="82" pos="6176">
          <p15:clr>
            <a:srgbClr val="F26B43"/>
          </p15:clr>
        </p15:guide>
        <p15:guide id="83" pos="6368">
          <p15:clr>
            <a:srgbClr val="F26B43"/>
          </p15:clr>
        </p15:guide>
        <p15:guide id="84" pos="7392">
          <p15:clr>
            <a:srgbClr val="F26B43"/>
          </p15:clr>
        </p15:guide>
        <p15:guide id="85" orient="horz" pos="218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6.xml"/></Relationships>
</file>

<file path=ppt/slides/_rels/slide10.xml.rels><?xml version="1.0" encoding="UTF-8" standalone="yes"?>
<Relationships xmlns="http://schemas.openxmlformats.org/package/2006/relationships"><Relationship Id="rId3" Type="http://schemas.openxmlformats.org/officeDocument/2006/relationships/hyperlink" Target="https://zenodo.org/records/4322342#.Y8OsBdJBwUE" TargetMode="External"/><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635232A-B771-FE44-9995-40DB3226D406}"/>
              </a:ext>
            </a:extLst>
          </p:cNvPr>
          <p:cNvSpPr/>
          <p:nvPr/>
        </p:nvSpPr>
        <p:spPr>
          <a:xfrm>
            <a:off x="0" y="1998476"/>
            <a:ext cx="1614686" cy="108636"/>
          </a:xfrm>
          <a:prstGeom prst="rect">
            <a:avLst/>
          </a:prstGeom>
          <a:solidFill>
            <a:srgbClr val="787878">
              <a:lumMod val="20000"/>
              <a:lumOff val="80000"/>
            </a:srgbClr>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16C5B1E4-F4FB-8147-81A9-A5D25F98D154}"/>
              </a:ext>
            </a:extLst>
          </p:cNvPr>
          <p:cNvSpPr/>
          <p:nvPr/>
        </p:nvSpPr>
        <p:spPr>
          <a:xfrm>
            <a:off x="10655808" y="1998476"/>
            <a:ext cx="1536192" cy="108636"/>
          </a:xfrm>
          <a:prstGeom prst="rect">
            <a:avLst/>
          </a:prstGeom>
          <a:solidFill>
            <a:srgbClr val="787878">
              <a:lumMod val="20000"/>
              <a:lumOff val="80000"/>
            </a:srgbClr>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Open Sans"/>
              <a:ea typeface="+mn-ea"/>
              <a:cs typeface="+mn-cs"/>
            </a:endParaRPr>
          </a:p>
        </p:txBody>
      </p:sp>
      <p:sp>
        <p:nvSpPr>
          <p:cNvPr id="2" name="Title 1">
            <a:extLst>
              <a:ext uri="{FF2B5EF4-FFF2-40B4-BE49-F238E27FC236}">
                <a16:creationId xmlns:a16="http://schemas.microsoft.com/office/drawing/2014/main" id="{4F800AC0-AEC6-C746-99E9-0DEC7AFE2FFC}"/>
              </a:ext>
            </a:extLst>
          </p:cNvPr>
          <p:cNvSpPr>
            <a:spLocks noGrp="1"/>
          </p:cNvSpPr>
          <p:nvPr>
            <p:ph type="title"/>
          </p:nvPr>
        </p:nvSpPr>
        <p:spPr/>
        <p:txBody>
          <a:bodyPr/>
          <a:lstStyle/>
          <a:p>
            <a:r>
              <a:rPr lang="en-US"/>
              <a:t>Instructions on expectations for proposal and mentor status updates </a:t>
            </a:r>
          </a:p>
        </p:txBody>
      </p:sp>
      <p:sp>
        <p:nvSpPr>
          <p:cNvPr id="3" name="Rectangle 2">
            <a:extLst>
              <a:ext uri="{FF2B5EF4-FFF2-40B4-BE49-F238E27FC236}">
                <a16:creationId xmlns:a16="http://schemas.microsoft.com/office/drawing/2014/main" id="{9F889575-3741-0A47-8B6E-C68E0882DBD5}"/>
              </a:ext>
            </a:extLst>
          </p:cNvPr>
          <p:cNvSpPr/>
          <p:nvPr/>
        </p:nvSpPr>
        <p:spPr>
          <a:xfrm>
            <a:off x="1514572" y="1998476"/>
            <a:ext cx="3209075" cy="108636"/>
          </a:xfrm>
          <a:prstGeom prst="rect">
            <a:avLst/>
          </a:prstGeom>
          <a:solidFill>
            <a:schemeClr val="accent1"/>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9" name="Rectangle 8">
            <a:extLst>
              <a:ext uri="{FF2B5EF4-FFF2-40B4-BE49-F238E27FC236}">
                <a16:creationId xmlns:a16="http://schemas.microsoft.com/office/drawing/2014/main" id="{F367A94A-EFD4-8441-BA19-51C693C2B5DE}"/>
              </a:ext>
            </a:extLst>
          </p:cNvPr>
          <p:cNvSpPr/>
          <p:nvPr/>
        </p:nvSpPr>
        <p:spPr>
          <a:xfrm>
            <a:off x="1514572" y="953331"/>
            <a:ext cx="9499314" cy="2121710"/>
          </a:xfrm>
          <a:prstGeom prst="rect">
            <a:avLst/>
          </a:prstGeom>
          <a:noFill/>
          <a:ln w="12700" cap="flat" cmpd="sng" algn="ctr">
            <a:solidFill>
              <a:srgbClr val="FFFFFF">
                <a:lumMod val="8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AEFD6EE5-2580-FD44-BEC1-C96C2F3BE1A2}"/>
              </a:ext>
            </a:extLst>
          </p:cNvPr>
          <p:cNvSpPr txBox="1"/>
          <p:nvPr/>
        </p:nvSpPr>
        <p:spPr>
          <a:xfrm>
            <a:off x="2113279" y="2366406"/>
            <a:ext cx="1851171" cy="902876"/>
          </a:xfrm>
          <a:prstGeom prst="rect">
            <a:avLst/>
          </a:prstGeom>
          <a:noFill/>
        </p:spPr>
        <p:txBody>
          <a:bodyPr wrap="square" lIns="0" tIns="0" rIns="0" bIns="0" rtlCol="0">
            <a:spAutoFit/>
          </a:bodyPr>
          <a:lstStyle/>
          <a:p>
            <a:pPr marL="1466" marR="0" lvl="0" indent="0" algn="ctr" defTabSz="914400" rtl="0" eaLnBrk="1" fontAlgn="auto" latinLnBrk="0" hangingPunct="1">
              <a:lnSpc>
                <a:spcPct val="106000"/>
              </a:lnSpc>
              <a:spcBef>
                <a:spcPts val="0"/>
              </a:spcBef>
              <a:spcAft>
                <a:spcPts val="0"/>
              </a:spcAft>
              <a:buClr>
                <a:srgbClr val="000000"/>
              </a:buClr>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Calibri" panose="020F0502020204030204" pitchFamily="34" charset="0"/>
              </a:rPr>
              <a:t>Before Proposal Due Date  </a:t>
            </a:r>
          </a:p>
          <a:p>
            <a:pPr marL="1466" marR="0" lvl="0" indent="0" algn="ctr" defTabSz="914400" rtl="0" eaLnBrk="1" fontAlgn="auto" latinLnBrk="0" hangingPunct="1">
              <a:lnSpc>
                <a:spcPct val="106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March 15 – April12</a:t>
            </a:r>
          </a:p>
          <a:p>
            <a:pPr marL="1466" marR="0" lvl="0" indent="0" algn="ctr" defTabSz="914400" rtl="0" eaLnBrk="1" fontAlgn="auto" latinLnBrk="0" hangingPunct="1">
              <a:lnSpc>
                <a:spcPct val="106000"/>
              </a:lnSpc>
              <a:spcBef>
                <a:spcPts val="0"/>
              </a:spcBef>
              <a:spcAft>
                <a:spcPts val="0"/>
              </a:spcAft>
              <a:buClr>
                <a:srgbClr val="000000"/>
              </a:buClr>
              <a:buSzTx/>
              <a:buFontTx/>
              <a:buNone/>
              <a:tabLst/>
              <a:defRPr/>
            </a:pPr>
            <a:endParaRPr kumimoji="0" lang="en-US" sz="1400" b="1" i="0" u="none" strike="noStrike" kern="1200" cap="none" spc="0" normalizeH="0" baseline="0" noProof="0">
              <a:ln>
                <a:noFill/>
              </a:ln>
              <a:solidFill>
                <a:srgbClr val="000000"/>
              </a:solidFill>
              <a:effectLst/>
              <a:uLnTx/>
              <a:uFillTx/>
              <a:latin typeface="Calibri"/>
              <a:ea typeface="+mn-ea"/>
              <a:cs typeface="Calibri" panose="020F0502020204030204" pitchFamily="34" charset="0"/>
            </a:endParaRPr>
          </a:p>
        </p:txBody>
      </p:sp>
      <p:sp>
        <p:nvSpPr>
          <p:cNvPr id="19" name="Rectangle 18">
            <a:extLst>
              <a:ext uri="{FF2B5EF4-FFF2-40B4-BE49-F238E27FC236}">
                <a16:creationId xmlns:a16="http://schemas.microsoft.com/office/drawing/2014/main" id="{D3385FFD-4FAF-3546-A1F9-6C687FB362A8}"/>
              </a:ext>
            </a:extLst>
          </p:cNvPr>
          <p:cNvSpPr/>
          <p:nvPr/>
        </p:nvSpPr>
        <p:spPr>
          <a:xfrm>
            <a:off x="1514572" y="3480272"/>
            <a:ext cx="3108959" cy="3009018"/>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Capstone team is required to have a meeting with VT Advisor. VT advisors will attend 2</a:t>
            </a:r>
            <a:r>
              <a:rPr kumimoji="0" lang="en-US" sz="1100" b="0" i="0" u="none" strike="noStrike" kern="1200" cap="none" spc="0" normalizeH="0" baseline="3000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nd</a:t>
            </a: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 hour of Virginia Tech session in Week 2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View your </a:t>
            </a:r>
            <a:r>
              <a:rPr kumimoji="0" lang="en-US" sz="1100" b="1"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VT advisor information </a:t>
            </a: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in the program Roster (US AI Academy Program &gt; D4 – February 12, 2024 Cohort &gt; Files &gt; Agenda &amp; Roster &gt; FY24D4 Roster)</a:t>
            </a:r>
          </a:p>
        </p:txBody>
      </p:sp>
      <p:sp>
        <p:nvSpPr>
          <p:cNvPr id="23" name="Arrow: Down 24">
            <a:extLst>
              <a:ext uri="{FF2B5EF4-FFF2-40B4-BE49-F238E27FC236}">
                <a16:creationId xmlns:a16="http://schemas.microsoft.com/office/drawing/2014/main" id="{B88DDF02-F902-744F-AF84-A47F24B0A65F}"/>
              </a:ext>
            </a:extLst>
          </p:cNvPr>
          <p:cNvSpPr>
            <a:spLocks noChangeAspect="1"/>
          </p:cNvSpPr>
          <p:nvPr/>
        </p:nvSpPr>
        <p:spPr>
          <a:xfrm>
            <a:off x="2854460" y="3078975"/>
            <a:ext cx="368808" cy="365760"/>
          </a:xfrm>
          <a:prstGeom prst="downArrow">
            <a:avLst/>
          </a:prstGeom>
          <a:pattFill prst="dkUpDiag">
            <a:fgClr>
              <a:schemeClr val="accent1"/>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a:ln>
                <a:noFill/>
              </a:ln>
              <a:solidFill>
                <a:srgbClr val="000000"/>
              </a:solidFill>
              <a:effectLst/>
              <a:uLnTx/>
              <a:uFillTx/>
              <a:latin typeface="Calibri"/>
              <a:ea typeface="+mn-ea"/>
              <a:cs typeface="+mn-cs"/>
            </a:endParaRPr>
          </a:p>
        </p:txBody>
      </p:sp>
      <p:grpSp>
        <p:nvGrpSpPr>
          <p:cNvPr id="51" name="Graphic 4">
            <a:extLst>
              <a:ext uri="{FF2B5EF4-FFF2-40B4-BE49-F238E27FC236}">
                <a16:creationId xmlns:a16="http://schemas.microsoft.com/office/drawing/2014/main" id="{5C738413-6801-4C4E-A6C5-09C28ED60239}"/>
              </a:ext>
            </a:extLst>
          </p:cNvPr>
          <p:cNvGrpSpPr/>
          <p:nvPr/>
        </p:nvGrpSpPr>
        <p:grpSpPr>
          <a:xfrm>
            <a:off x="2797748" y="1356710"/>
            <a:ext cx="482233" cy="481784"/>
            <a:chOff x="6146480" y="2855717"/>
            <a:chExt cx="362309" cy="361971"/>
          </a:xfrm>
          <a:solidFill>
            <a:schemeClr val="accent1"/>
          </a:solidFill>
        </p:grpSpPr>
        <p:sp>
          <p:nvSpPr>
            <p:cNvPr id="52" name="Graphic 4">
              <a:extLst>
                <a:ext uri="{FF2B5EF4-FFF2-40B4-BE49-F238E27FC236}">
                  <a16:creationId xmlns:a16="http://schemas.microsoft.com/office/drawing/2014/main" id="{5D19A831-7A84-C54D-9548-C7CE4DCC82D1}"/>
                </a:ext>
              </a:extLst>
            </p:cNvPr>
            <p:cNvSpPr/>
            <p:nvPr/>
          </p:nvSpPr>
          <p:spPr>
            <a:xfrm>
              <a:off x="6290893" y="2966160"/>
              <a:ext cx="73484" cy="17236"/>
            </a:xfrm>
            <a:custGeom>
              <a:avLst/>
              <a:gdLst>
                <a:gd name="connsiteX0" fmla="*/ 0 w 73484"/>
                <a:gd name="connsiteY0" fmla="*/ 0 h 17236"/>
                <a:gd name="connsiteX1" fmla="*/ 73484 w 73484"/>
                <a:gd name="connsiteY1" fmla="*/ 0 h 17236"/>
                <a:gd name="connsiteX2" fmla="*/ 73484 w 73484"/>
                <a:gd name="connsiteY2" fmla="*/ 17237 h 17236"/>
                <a:gd name="connsiteX3" fmla="*/ 0 w 73484"/>
                <a:gd name="connsiteY3" fmla="*/ 17237 h 17236"/>
              </a:gdLst>
              <a:ahLst/>
              <a:cxnLst>
                <a:cxn ang="0">
                  <a:pos x="connsiteX0" y="connsiteY0"/>
                </a:cxn>
                <a:cxn ang="0">
                  <a:pos x="connsiteX1" y="connsiteY1"/>
                </a:cxn>
                <a:cxn ang="0">
                  <a:pos x="connsiteX2" y="connsiteY2"/>
                </a:cxn>
                <a:cxn ang="0">
                  <a:pos x="connsiteX3" y="connsiteY3"/>
                </a:cxn>
              </a:cxnLst>
              <a:rect l="l" t="t" r="r" b="b"/>
              <a:pathLst>
                <a:path w="73484" h="17236">
                  <a:moveTo>
                    <a:pt x="0" y="0"/>
                  </a:moveTo>
                  <a:lnTo>
                    <a:pt x="73484" y="0"/>
                  </a:lnTo>
                  <a:lnTo>
                    <a:pt x="73484" y="17237"/>
                  </a:lnTo>
                  <a:lnTo>
                    <a:pt x="0" y="17237"/>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Graphic 4">
              <a:extLst>
                <a:ext uri="{FF2B5EF4-FFF2-40B4-BE49-F238E27FC236}">
                  <a16:creationId xmlns:a16="http://schemas.microsoft.com/office/drawing/2014/main" id="{707D0DD8-395B-8C4E-99C8-92DC7D2D2DF4}"/>
                </a:ext>
              </a:extLst>
            </p:cNvPr>
            <p:cNvSpPr/>
            <p:nvPr/>
          </p:nvSpPr>
          <p:spPr>
            <a:xfrm>
              <a:off x="6261499" y="3024893"/>
              <a:ext cx="37700" cy="37665"/>
            </a:xfrm>
            <a:custGeom>
              <a:avLst/>
              <a:gdLst>
                <a:gd name="connsiteX0" fmla="*/ 0 w 37700"/>
                <a:gd name="connsiteY0" fmla="*/ 0 h 37665"/>
                <a:gd name="connsiteX1" fmla="*/ 37701 w 37700"/>
                <a:gd name="connsiteY1" fmla="*/ 0 h 37665"/>
                <a:gd name="connsiteX2" fmla="*/ 37701 w 37700"/>
                <a:gd name="connsiteY2" fmla="*/ 37666 h 37665"/>
                <a:gd name="connsiteX3" fmla="*/ 0 w 37700"/>
                <a:gd name="connsiteY3" fmla="*/ 37666 h 37665"/>
              </a:gdLst>
              <a:ahLst/>
              <a:cxnLst>
                <a:cxn ang="0">
                  <a:pos x="connsiteX0" y="connsiteY0"/>
                </a:cxn>
                <a:cxn ang="0">
                  <a:pos x="connsiteX1" y="connsiteY1"/>
                </a:cxn>
                <a:cxn ang="0">
                  <a:pos x="connsiteX2" y="connsiteY2"/>
                </a:cxn>
                <a:cxn ang="0">
                  <a:pos x="connsiteX3" y="connsiteY3"/>
                </a:cxn>
              </a:cxnLst>
              <a:rect l="l" t="t" r="r" b="b"/>
              <a:pathLst>
                <a:path w="37700" h="37665">
                  <a:moveTo>
                    <a:pt x="0" y="0"/>
                  </a:moveTo>
                  <a:lnTo>
                    <a:pt x="37701" y="0"/>
                  </a:lnTo>
                  <a:lnTo>
                    <a:pt x="37701" y="37666"/>
                  </a:lnTo>
                  <a:lnTo>
                    <a:pt x="0" y="37666"/>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Graphic 4">
              <a:extLst>
                <a:ext uri="{FF2B5EF4-FFF2-40B4-BE49-F238E27FC236}">
                  <a16:creationId xmlns:a16="http://schemas.microsoft.com/office/drawing/2014/main" id="{4426623D-2452-6147-8C49-BAEAF707EB5E}"/>
                </a:ext>
              </a:extLst>
            </p:cNvPr>
            <p:cNvSpPr/>
            <p:nvPr/>
          </p:nvSpPr>
          <p:spPr>
            <a:xfrm>
              <a:off x="6232744" y="2981482"/>
              <a:ext cx="189141" cy="125126"/>
            </a:xfrm>
            <a:custGeom>
              <a:avLst/>
              <a:gdLst>
                <a:gd name="connsiteX0" fmla="*/ 144412 w 189141"/>
                <a:gd name="connsiteY0" fmla="*/ 8299 h 125126"/>
                <a:gd name="connsiteX1" fmla="*/ 138022 w 189141"/>
                <a:gd name="connsiteY1" fmla="*/ 14683 h 125126"/>
                <a:gd name="connsiteX2" fmla="*/ 51758 w 189141"/>
                <a:gd name="connsiteY2" fmla="*/ 14683 h 125126"/>
                <a:gd name="connsiteX3" fmla="*/ 45368 w 189141"/>
                <a:gd name="connsiteY3" fmla="*/ 8299 h 125126"/>
                <a:gd name="connsiteX4" fmla="*/ 45368 w 189141"/>
                <a:gd name="connsiteY4" fmla="*/ 0 h 125126"/>
                <a:gd name="connsiteX5" fmla="*/ 0 w 189141"/>
                <a:gd name="connsiteY5" fmla="*/ 0 h 125126"/>
                <a:gd name="connsiteX6" fmla="*/ 0 w 189141"/>
                <a:gd name="connsiteY6" fmla="*/ 125126 h 125126"/>
                <a:gd name="connsiteX7" fmla="*/ 189142 w 189141"/>
                <a:gd name="connsiteY7" fmla="*/ 125126 h 125126"/>
                <a:gd name="connsiteX8" fmla="*/ 189142 w 189141"/>
                <a:gd name="connsiteY8" fmla="*/ 0 h 125126"/>
                <a:gd name="connsiteX9" fmla="*/ 144412 w 189141"/>
                <a:gd name="connsiteY9" fmla="*/ 0 h 125126"/>
                <a:gd name="connsiteX10" fmla="*/ 144412 w 189141"/>
                <a:gd name="connsiteY10" fmla="*/ 8299 h 125126"/>
                <a:gd name="connsiteX11" fmla="*/ 79235 w 189141"/>
                <a:gd name="connsiteY11" fmla="*/ 87461 h 125126"/>
                <a:gd name="connsiteX12" fmla="*/ 72845 w 189141"/>
                <a:gd name="connsiteY12" fmla="*/ 93845 h 125126"/>
                <a:gd name="connsiteX13" fmla="*/ 22365 w 189141"/>
                <a:gd name="connsiteY13" fmla="*/ 93845 h 125126"/>
                <a:gd name="connsiteX14" fmla="*/ 15975 w 189141"/>
                <a:gd name="connsiteY14" fmla="*/ 87461 h 125126"/>
                <a:gd name="connsiteX15" fmla="*/ 15975 w 189141"/>
                <a:gd name="connsiteY15" fmla="*/ 37027 h 125126"/>
                <a:gd name="connsiteX16" fmla="*/ 22365 w 189141"/>
                <a:gd name="connsiteY16" fmla="*/ 30643 h 125126"/>
                <a:gd name="connsiteX17" fmla="*/ 72845 w 189141"/>
                <a:gd name="connsiteY17" fmla="*/ 30643 h 125126"/>
                <a:gd name="connsiteX18" fmla="*/ 79235 w 189141"/>
                <a:gd name="connsiteY18" fmla="*/ 37027 h 125126"/>
                <a:gd name="connsiteX19" fmla="*/ 79235 w 189141"/>
                <a:gd name="connsiteY19" fmla="*/ 87461 h 125126"/>
                <a:gd name="connsiteX20" fmla="*/ 168055 w 189141"/>
                <a:gd name="connsiteY20" fmla="*/ 98313 h 125126"/>
                <a:gd name="connsiteX21" fmla="*/ 107351 w 189141"/>
                <a:gd name="connsiteY21" fmla="*/ 98313 h 125126"/>
                <a:gd name="connsiteX22" fmla="*/ 100961 w 189141"/>
                <a:gd name="connsiteY22" fmla="*/ 91929 h 125126"/>
                <a:gd name="connsiteX23" fmla="*/ 107351 w 189141"/>
                <a:gd name="connsiteY23" fmla="*/ 85545 h 125126"/>
                <a:gd name="connsiteX24" fmla="*/ 168055 w 189141"/>
                <a:gd name="connsiteY24" fmla="*/ 85545 h 125126"/>
                <a:gd name="connsiteX25" fmla="*/ 174445 w 189141"/>
                <a:gd name="connsiteY25" fmla="*/ 91929 h 125126"/>
                <a:gd name="connsiteX26" fmla="*/ 168055 w 189141"/>
                <a:gd name="connsiteY26" fmla="*/ 98313 h 125126"/>
                <a:gd name="connsiteX27" fmla="*/ 168055 w 189141"/>
                <a:gd name="connsiteY27" fmla="*/ 68947 h 125126"/>
                <a:gd name="connsiteX28" fmla="*/ 107351 w 189141"/>
                <a:gd name="connsiteY28" fmla="*/ 68947 h 125126"/>
                <a:gd name="connsiteX29" fmla="*/ 100961 w 189141"/>
                <a:gd name="connsiteY29" fmla="*/ 62563 h 125126"/>
                <a:gd name="connsiteX30" fmla="*/ 107351 w 189141"/>
                <a:gd name="connsiteY30" fmla="*/ 56179 h 125126"/>
                <a:gd name="connsiteX31" fmla="*/ 168055 w 189141"/>
                <a:gd name="connsiteY31" fmla="*/ 56179 h 125126"/>
                <a:gd name="connsiteX32" fmla="*/ 174445 w 189141"/>
                <a:gd name="connsiteY32" fmla="*/ 62563 h 125126"/>
                <a:gd name="connsiteX33" fmla="*/ 168055 w 189141"/>
                <a:gd name="connsiteY33" fmla="*/ 68947 h 125126"/>
                <a:gd name="connsiteX34" fmla="*/ 174445 w 189141"/>
                <a:gd name="connsiteY34" fmla="*/ 33197 h 125126"/>
                <a:gd name="connsiteX35" fmla="*/ 168055 w 189141"/>
                <a:gd name="connsiteY35" fmla="*/ 39581 h 125126"/>
                <a:gd name="connsiteX36" fmla="*/ 107351 w 189141"/>
                <a:gd name="connsiteY36" fmla="*/ 39581 h 125126"/>
                <a:gd name="connsiteX37" fmla="*/ 100961 w 189141"/>
                <a:gd name="connsiteY37" fmla="*/ 33197 h 125126"/>
                <a:gd name="connsiteX38" fmla="*/ 107351 w 189141"/>
                <a:gd name="connsiteY38" fmla="*/ 26813 h 125126"/>
                <a:gd name="connsiteX39" fmla="*/ 168055 w 189141"/>
                <a:gd name="connsiteY39" fmla="*/ 26813 h 125126"/>
                <a:gd name="connsiteX40" fmla="*/ 174445 w 189141"/>
                <a:gd name="connsiteY40" fmla="*/ 33197 h 125126"/>
                <a:gd name="connsiteX41" fmla="*/ 174445 w 189141"/>
                <a:gd name="connsiteY41" fmla="*/ 33197 h 125126"/>
                <a:gd name="connsiteX42" fmla="*/ 174445 w 189141"/>
                <a:gd name="connsiteY42" fmla="*/ 33197 h 12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9141" h="125126">
                  <a:moveTo>
                    <a:pt x="144412" y="8299"/>
                  </a:moveTo>
                  <a:cubicBezTo>
                    <a:pt x="144412" y="12130"/>
                    <a:pt x="141856" y="14683"/>
                    <a:pt x="138022" y="14683"/>
                  </a:cubicBezTo>
                  <a:lnTo>
                    <a:pt x="51758" y="14683"/>
                  </a:lnTo>
                  <a:cubicBezTo>
                    <a:pt x="47925" y="14683"/>
                    <a:pt x="45368" y="12130"/>
                    <a:pt x="45368" y="8299"/>
                  </a:cubicBezTo>
                  <a:lnTo>
                    <a:pt x="45368" y="0"/>
                  </a:lnTo>
                  <a:lnTo>
                    <a:pt x="0" y="0"/>
                  </a:lnTo>
                  <a:lnTo>
                    <a:pt x="0" y="125126"/>
                  </a:lnTo>
                  <a:lnTo>
                    <a:pt x="189142" y="125126"/>
                  </a:lnTo>
                  <a:lnTo>
                    <a:pt x="189142" y="0"/>
                  </a:lnTo>
                  <a:lnTo>
                    <a:pt x="144412" y="0"/>
                  </a:lnTo>
                  <a:lnTo>
                    <a:pt x="144412" y="8299"/>
                  </a:lnTo>
                  <a:close/>
                  <a:moveTo>
                    <a:pt x="79235" y="87461"/>
                  </a:moveTo>
                  <a:cubicBezTo>
                    <a:pt x="79235" y="91291"/>
                    <a:pt x="76679" y="93845"/>
                    <a:pt x="72845" y="93845"/>
                  </a:cubicBezTo>
                  <a:lnTo>
                    <a:pt x="22365" y="93845"/>
                  </a:lnTo>
                  <a:cubicBezTo>
                    <a:pt x="18531" y="93845"/>
                    <a:pt x="15975" y="91291"/>
                    <a:pt x="15975" y="87461"/>
                  </a:cubicBezTo>
                  <a:lnTo>
                    <a:pt x="15975" y="37027"/>
                  </a:lnTo>
                  <a:cubicBezTo>
                    <a:pt x="15975" y="33197"/>
                    <a:pt x="18531" y="30643"/>
                    <a:pt x="22365" y="30643"/>
                  </a:cubicBezTo>
                  <a:lnTo>
                    <a:pt x="72845" y="30643"/>
                  </a:lnTo>
                  <a:cubicBezTo>
                    <a:pt x="76679" y="30643"/>
                    <a:pt x="79235" y="33197"/>
                    <a:pt x="79235" y="37027"/>
                  </a:cubicBezTo>
                  <a:lnTo>
                    <a:pt x="79235" y="87461"/>
                  </a:lnTo>
                  <a:close/>
                  <a:moveTo>
                    <a:pt x="168055" y="98313"/>
                  </a:moveTo>
                  <a:lnTo>
                    <a:pt x="107351" y="98313"/>
                  </a:lnTo>
                  <a:cubicBezTo>
                    <a:pt x="103517" y="98313"/>
                    <a:pt x="100961" y="95760"/>
                    <a:pt x="100961" y="91929"/>
                  </a:cubicBezTo>
                  <a:cubicBezTo>
                    <a:pt x="100961" y="88099"/>
                    <a:pt x="103517" y="85545"/>
                    <a:pt x="107351" y="85545"/>
                  </a:cubicBezTo>
                  <a:lnTo>
                    <a:pt x="168055" y="85545"/>
                  </a:lnTo>
                  <a:cubicBezTo>
                    <a:pt x="171889" y="85545"/>
                    <a:pt x="174445" y="88099"/>
                    <a:pt x="174445" y="91929"/>
                  </a:cubicBezTo>
                  <a:cubicBezTo>
                    <a:pt x="174445" y="95760"/>
                    <a:pt x="171889" y="98313"/>
                    <a:pt x="168055" y="98313"/>
                  </a:cubicBezTo>
                  <a:close/>
                  <a:moveTo>
                    <a:pt x="168055" y="68947"/>
                  </a:moveTo>
                  <a:lnTo>
                    <a:pt x="107351" y="68947"/>
                  </a:lnTo>
                  <a:cubicBezTo>
                    <a:pt x="103517" y="68947"/>
                    <a:pt x="100961" y="66393"/>
                    <a:pt x="100961" y="62563"/>
                  </a:cubicBezTo>
                  <a:cubicBezTo>
                    <a:pt x="100961" y="58733"/>
                    <a:pt x="103517" y="56179"/>
                    <a:pt x="107351" y="56179"/>
                  </a:cubicBezTo>
                  <a:lnTo>
                    <a:pt x="168055" y="56179"/>
                  </a:lnTo>
                  <a:cubicBezTo>
                    <a:pt x="171889" y="56179"/>
                    <a:pt x="174445" y="58733"/>
                    <a:pt x="174445" y="62563"/>
                  </a:cubicBezTo>
                  <a:cubicBezTo>
                    <a:pt x="174445" y="66393"/>
                    <a:pt x="171889" y="68947"/>
                    <a:pt x="168055" y="68947"/>
                  </a:cubicBezTo>
                  <a:close/>
                  <a:moveTo>
                    <a:pt x="174445" y="33197"/>
                  </a:moveTo>
                  <a:cubicBezTo>
                    <a:pt x="174445" y="37027"/>
                    <a:pt x="171889" y="39581"/>
                    <a:pt x="168055" y="39581"/>
                  </a:cubicBezTo>
                  <a:lnTo>
                    <a:pt x="107351" y="39581"/>
                  </a:lnTo>
                  <a:cubicBezTo>
                    <a:pt x="103517" y="39581"/>
                    <a:pt x="100961" y="37027"/>
                    <a:pt x="100961" y="33197"/>
                  </a:cubicBezTo>
                  <a:cubicBezTo>
                    <a:pt x="100961" y="29366"/>
                    <a:pt x="103517" y="26813"/>
                    <a:pt x="107351" y="26813"/>
                  </a:cubicBezTo>
                  <a:lnTo>
                    <a:pt x="168055" y="26813"/>
                  </a:lnTo>
                  <a:cubicBezTo>
                    <a:pt x="171889" y="26813"/>
                    <a:pt x="174445" y="29366"/>
                    <a:pt x="174445" y="33197"/>
                  </a:cubicBezTo>
                  <a:cubicBezTo>
                    <a:pt x="174445" y="33197"/>
                    <a:pt x="174445" y="33197"/>
                    <a:pt x="174445" y="33197"/>
                  </a:cubicBezTo>
                  <a:lnTo>
                    <a:pt x="174445" y="33197"/>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Graphic 4">
              <a:extLst>
                <a:ext uri="{FF2B5EF4-FFF2-40B4-BE49-F238E27FC236}">
                  <a16:creationId xmlns:a16="http://schemas.microsoft.com/office/drawing/2014/main" id="{AEC95FA5-1011-5247-BA82-91BF469AB1CC}"/>
                </a:ext>
              </a:extLst>
            </p:cNvPr>
            <p:cNvSpPr/>
            <p:nvPr/>
          </p:nvSpPr>
          <p:spPr>
            <a:xfrm>
              <a:off x="6146480" y="2855717"/>
              <a:ext cx="362309" cy="361971"/>
            </a:xfrm>
            <a:custGeom>
              <a:avLst/>
              <a:gdLst>
                <a:gd name="connsiteX0" fmla="*/ 181474 w 362309"/>
                <a:gd name="connsiteY0" fmla="*/ 0 h 361971"/>
                <a:gd name="connsiteX1" fmla="*/ 0 w 362309"/>
                <a:gd name="connsiteY1" fmla="*/ 180667 h 361971"/>
                <a:gd name="connsiteX2" fmla="*/ 180835 w 362309"/>
                <a:gd name="connsiteY2" fmla="*/ 361972 h 361971"/>
                <a:gd name="connsiteX3" fmla="*/ 362309 w 362309"/>
                <a:gd name="connsiteY3" fmla="*/ 181305 h 361971"/>
                <a:gd name="connsiteX4" fmla="*/ 362309 w 362309"/>
                <a:gd name="connsiteY4" fmla="*/ 181305 h 361971"/>
                <a:gd name="connsiteX5" fmla="*/ 181474 w 362309"/>
                <a:gd name="connsiteY5" fmla="*/ 0 h 361971"/>
                <a:gd name="connsiteX6" fmla="*/ 288825 w 362309"/>
                <a:gd name="connsiteY6" fmla="*/ 257274 h 361971"/>
                <a:gd name="connsiteX7" fmla="*/ 282435 w 362309"/>
                <a:gd name="connsiteY7" fmla="*/ 263658 h 361971"/>
                <a:gd name="connsiteX8" fmla="*/ 80513 w 362309"/>
                <a:gd name="connsiteY8" fmla="*/ 263658 h 361971"/>
                <a:gd name="connsiteX9" fmla="*/ 74123 w 362309"/>
                <a:gd name="connsiteY9" fmla="*/ 257274 h 361971"/>
                <a:gd name="connsiteX10" fmla="*/ 74123 w 362309"/>
                <a:gd name="connsiteY10" fmla="*/ 119380 h 361971"/>
                <a:gd name="connsiteX11" fmla="*/ 80513 w 362309"/>
                <a:gd name="connsiteY11" fmla="*/ 112996 h 361971"/>
                <a:gd name="connsiteX12" fmla="*/ 132271 w 362309"/>
                <a:gd name="connsiteY12" fmla="*/ 112996 h 361971"/>
                <a:gd name="connsiteX13" fmla="*/ 132271 w 362309"/>
                <a:gd name="connsiteY13" fmla="*/ 104059 h 361971"/>
                <a:gd name="connsiteX14" fmla="*/ 138661 w 362309"/>
                <a:gd name="connsiteY14" fmla="*/ 97675 h 361971"/>
                <a:gd name="connsiteX15" fmla="*/ 224287 w 362309"/>
                <a:gd name="connsiteY15" fmla="*/ 97675 h 361971"/>
                <a:gd name="connsiteX16" fmla="*/ 230677 w 362309"/>
                <a:gd name="connsiteY16" fmla="*/ 104059 h 361971"/>
                <a:gd name="connsiteX17" fmla="*/ 230677 w 362309"/>
                <a:gd name="connsiteY17" fmla="*/ 112358 h 361971"/>
                <a:gd name="connsiteX18" fmla="*/ 282435 w 362309"/>
                <a:gd name="connsiteY18" fmla="*/ 112358 h 361971"/>
                <a:gd name="connsiteX19" fmla="*/ 288825 w 362309"/>
                <a:gd name="connsiteY19" fmla="*/ 118742 h 361971"/>
                <a:gd name="connsiteX20" fmla="*/ 288825 w 362309"/>
                <a:gd name="connsiteY20" fmla="*/ 25727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2309" h="361971">
                  <a:moveTo>
                    <a:pt x="181474" y="0"/>
                  </a:moveTo>
                  <a:cubicBezTo>
                    <a:pt x="81152" y="0"/>
                    <a:pt x="0" y="81076"/>
                    <a:pt x="0" y="180667"/>
                  </a:cubicBezTo>
                  <a:cubicBezTo>
                    <a:pt x="0" y="280257"/>
                    <a:pt x="81152" y="361972"/>
                    <a:pt x="180835" y="361972"/>
                  </a:cubicBezTo>
                  <a:cubicBezTo>
                    <a:pt x="281157" y="361972"/>
                    <a:pt x="362309" y="280895"/>
                    <a:pt x="362309" y="181305"/>
                  </a:cubicBezTo>
                  <a:cubicBezTo>
                    <a:pt x="362309" y="181305"/>
                    <a:pt x="362309" y="181305"/>
                    <a:pt x="362309" y="181305"/>
                  </a:cubicBezTo>
                  <a:cubicBezTo>
                    <a:pt x="362309" y="81076"/>
                    <a:pt x="281157" y="0"/>
                    <a:pt x="181474" y="0"/>
                  </a:cubicBezTo>
                  <a:close/>
                  <a:moveTo>
                    <a:pt x="288825" y="257274"/>
                  </a:moveTo>
                  <a:cubicBezTo>
                    <a:pt x="288825" y="261105"/>
                    <a:pt x="286269" y="263658"/>
                    <a:pt x="282435" y="263658"/>
                  </a:cubicBezTo>
                  <a:lnTo>
                    <a:pt x="80513" y="263658"/>
                  </a:lnTo>
                  <a:cubicBezTo>
                    <a:pt x="76679" y="263658"/>
                    <a:pt x="74123" y="261105"/>
                    <a:pt x="74123" y="257274"/>
                  </a:cubicBezTo>
                  <a:lnTo>
                    <a:pt x="74123" y="119380"/>
                  </a:lnTo>
                  <a:cubicBezTo>
                    <a:pt x="74123" y="115550"/>
                    <a:pt x="76679" y="112996"/>
                    <a:pt x="80513" y="112996"/>
                  </a:cubicBezTo>
                  <a:lnTo>
                    <a:pt x="132271" y="112996"/>
                  </a:lnTo>
                  <a:lnTo>
                    <a:pt x="132271" y="104059"/>
                  </a:lnTo>
                  <a:cubicBezTo>
                    <a:pt x="132271" y="100228"/>
                    <a:pt x="134828" y="97675"/>
                    <a:pt x="138661" y="97675"/>
                  </a:cubicBezTo>
                  <a:lnTo>
                    <a:pt x="224287" y="97675"/>
                  </a:lnTo>
                  <a:cubicBezTo>
                    <a:pt x="228120" y="97675"/>
                    <a:pt x="230677" y="100228"/>
                    <a:pt x="230677" y="104059"/>
                  </a:cubicBezTo>
                  <a:lnTo>
                    <a:pt x="230677" y="112358"/>
                  </a:lnTo>
                  <a:lnTo>
                    <a:pt x="282435" y="112358"/>
                  </a:lnTo>
                  <a:cubicBezTo>
                    <a:pt x="286269" y="112358"/>
                    <a:pt x="288825" y="114912"/>
                    <a:pt x="288825" y="118742"/>
                  </a:cubicBezTo>
                  <a:lnTo>
                    <a:pt x="288825" y="257274"/>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TextBox 11">
            <a:extLst>
              <a:ext uri="{FF2B5EF4-FFF2-40B4-BE49-F238E27FC236}">
                <a16:creationId xmlns:a16="http://schemas.microsoft.com/office/drawing/2014/main" id="{D862BBDA-C2D3-B649-9946-69EECEC506C0}"/>
              </a:ext>
            </a:extLst>
          </p:cNvPr>
          <p:cNvSpPr txBox="1"/>
          <p:nvPr/>
        </p:nvSpPr>
        <p:spPr>
          <a:xfrm>
            <a:off x="5480517" y="2366406"/>
            <a:ext cx="1507049" cy="674480"/>
          </a:xfrm>
          <a:prstGeom prst="rect">
            <a:avLst/>
          </a:prstGeom>
          <a:noFill/>
        </p:spPr>
        <p:txBody>
          <a:bodyPr wrap="square" lIns="0" tIns="0" rIns="0" bIns="0" rtlCol="0">
            <a:spAutoFit/>
          </a:bodyPr>
          <a:lstStyle/>
          <a:p>
            <a:pPr marL="1466" marR="0" lvl="0" indent="0" algn="ctr" defTabSz="914400" rtl="0" eaLnBrk="1" fontAlgn="auto" latinLnBrk="0" hangingPunct="1">
              <a:lnSpc>
                <a:spcPct val="106000"/>
              </a:lnSpc>
              <a:spcBef>
                <a:spcPts val="0"/>
              </a:spcBef>
              <a:spcAft>
                <a:spcPts val="0"/>
              </a:spcAft>
              <a:buClr>
                <a:srgbClr val="000000"/>
              </a:buClr>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Calibri" panose="020F0502020204030204" pitchFamily="34" charset="0"/>
              </a:rPr>
              <a:t>Proposal Submission </a:t>
            </a:r>
          </a:p>
          <a:p>
            <a:pPr marL="1466" marR="0" lvl="0" indent="0" algn="ctr" defTabSz="914400" rtl="0" eaLnBrk="1" fontAlgn="auto" latinLnBrk="0" hangingPunct="1">
              <a:lnSpc>
                <a:spcPct val="106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Due April 12 </a:t>
            </a:r>
          </a:p>
        </p:txBody>
      </p:sp>
      <p:sp>
        <p:nvSpPr>
          <p:cNvPr id="20" name="Rectangle 19">
            <a:extLst>
              <a:ext uri="{FF2B5EF4-FFF2-40B4-BE49-F238E27FC236}">
                <a16:creationId xmlns:a16="http://schemas.microsoft.com/office/drawing/2014/main" id="{FE40F090-1D31-B847-AE1C-91ADBC007ED7}"/>
              </a:ext>
            </a:extLst>
          </p:cNvPr>
          <p:cNvSpPr/>
          <p:nvPr/>
        </p:nvSpPr>
        <p:spPr>
          <a:xfrm>
            <a:off x="4709750" y="3480272"/>
            <a:ext cx="3108959" cy="3009018"/>
          </a:xfrm>
          <a:prstGeom prst="rect">
            <a:avLst/>
          </a:prstGeom>
          <a:solidFill>
            <a:srgbClr val="009A44">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marR="0" lvl="0"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Proposal should take approximately 1 hour to complete</a:t>
            </a:r>
          </a:p>
          <a:p>
            <a:pPr marL="171450" marR="0" lvl="0"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Complete and submit Capstone Proposal Template Slide (slide 2) and Project timeline slide (slide 3) </a:t>
            </a:r>
          </a:p>
          <a:p>
            <a:pPr marL="171450" marR="0" lvl="0"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Upload slides: </a:t>
            </a:r>
          </a:p>
          <a:p>
            <a:pPr marL="457200" marR="0" lvl="1"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050" b="1"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Ext-AI Academy Virginia Tech (Microsoft Teams Channel) </a:t>
            </a:r>
          </a:p>
          <a:p>
            <a:pPr marL="640080" marR="0" lvl="2"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05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Under FY24 D4 &gt; Files &gt; Capstone Proposals &gt; Group # &gt;save file here</a:t>
            </a:r>
          </a:p>
          <a:p>
            <a:pPr marL="457200" marR="0" lvl="1"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100" b="1"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GitHub Repo</a:t>
            </a:r>
          </a:p>
          <a:p>
            <a:pPr marL="640080" marR="0" lvl="2"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05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Create a </a:t>
            </a:r>
            <a:r>
              <a:rPr kumimoji="0" lang="en-US" sz="1050" b="0" i="0" u="none" strike="noStrike" kern="1200" cap="none" spc="0" normalizeH="0" baseline="0" noProof="0" err="1">
                <a:ln>
                  <a:noFill/>
                </a:ln>
                <a:solidFill>
                  <a:srgbClr val="000000"/>
                </a:solidFill>
                <a:effectLst/>
                <a:uLnTx/>
                <a:uFillTx/>
                <a:latin typeface="Calibri"/>
                <a:ea typeface="Open Sans Light" panose="020B0306030504020204" pitchFamily="34" charset="0"/>
                <a:cs typeface="Open Sans Light" panose="020B0306030504020204" pitchFamily="34" charset="0"/>
              </a:rPr>
              <a:t>GitHut</a:t>
            </a:r>
            <a:r>
              <a:rPr kumimoji="0" lang="en-US" sz="105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 repo</a:t>
            </a:r>
          </a:p>
          <a:p>
            <a:pPr marL="640080" marR="0" lvl="2"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05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Add Flatiron Instructor, Deloitte Mentor and VT Advisor to as collaborators</a:t>
            </a:r>
          </a:p>
          <a:p>
            <a:pPr marL="640080" marR="0" lvl="2"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05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Upload proposal deck as PDF</a:t>
            </a:r>
          </a:p>
          <a:p>
            <a:pPr marL="171450" marR="0" lvl="0"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endParaRPr kumimoji="0" lang="en-US" sz="1200" b="0" i="0" u="none" strike="noStrike" kern="1200" cap="none" spc="0" normalizeH="0" baseline="0" noProof="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4" name="Arrow: Down 25">
            <a:extLst>
              <a:ext uri="{FF2B5EF4-FFF2-40B4-BE49-F238E27FC236}">
                <a16:creationId xmlns:a16="http://schemas.microsoft.com/office/drawing/2014/main" id="{05FFBE7C-3B2C-F241-89D6-612C14DA77DE}"/>
              </a:ext>
            </a:extLst>
          </p:cNvPr>
          <p:cNvSpPr>
            <a:spLocks noChangeAspect="1"/>
          </p:cNvSpPr>
          <p:nvPr/>
        </p:nvSpPr>
        <p:spPr>
          <a:xfrm>
            <a:off x="6049637" y="3078975"/>
            <a:ext cx="368808" cy="365760"/>
          </a:xfrm>
          <a:prstGeom prst="downArrow">
            <a:avLst/>
          </a:prstGeom>
          <a:pattFill prst="dkDnDiag">
            <a:fgClr>
              <a:srgbClr val="009A44"/>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a:ln>
                <a:noFill/>
              </a:ln>
              <a:solidFill>
                <a:srgbClr val="000000"/>
              </a:solidFill>
              <a:effectLst/>
              <a:uLnTx/>
              <a:uFillTx/>
              <a:latin typeface="Calibri"/>
              <a:ea typeface="Verdana" pitchFamily="34" charset="0"/>
              <a:cs typeface="Verdana" pitchFamily="34" charset="0"/>
            </a:endParaRPr>
          </a:p>
        </p:txBody>
      </p:sp>
      <p:grpSp>
        <p:nvGrpSpPr>
          <p:cNvPr id="56" name="Graphic 4">
            <a:extLst>
              <a:ext uri="{FF2B5EF4-FFF2-40B4-BE49-F238E27FC236}">
                <a16:creationId xmlns:a16="http://schemas.microsoft.com/office/drawing/2014/main" id="{5F7EB85F-642C-BA47-8047-4DBDFD029783}"/>
              </a:ext>
            </a:extLst>
          </p:cNvPr>
          <p:cNvGrpSpPr/>
          <p:nvPr/>
        </p:nvGrpSpPr>
        <p:grpSpPr>
          <a:xfrm>
            <a:off x="5992922" y="1356710"/>
            <a:ext cx="482238" cy="481784"/>
            <a:chOff x="1952125" y="1402723"/>
            <a:chExt cx="362313" cy="361971"/>
          </a:xfrm>
          <a:solidFill>
            <a:srgbClr val="009A44"/>
          </a:solidFill>
        </p:grpSpPr>
        <p:sp>
          <p:nvSpPr>
            <p:cNvPr id="57" name="Graphic 4">
              <a:extLst>
                <a:ext uri="{FF2B5EF4-FFF2-40B4-BE49-F238E27FC236}">
                  <a16:creationId xmlns:a16="http://schemas.microsoft.com/office/drawing/2014/main" id="{4AA38275-72D0-6346-A1B1-293FCF21366C}"/>
                </a:ext>
              </a:extLst>
            </p:cNvPr>
            <p:cNvSpPr/>
            <p:nvPr/>
          </p:nvSpPr>
          <p:spPr>
            <a:xfrm>
              <a:off x="2069061" y="1471670"/>
              <a:ext cx="126174" cy="158322"/>
            </a:xfrm>
            <a:custGeom>
              <a:avLst/>
              <a:gdLst>
                <a:gd name="connsiteX0" fmla="*/ 50481 w 126174"/>
                <a:gd name="connsiteY0" fmla="*/ 53626 h 158322"/>
                <a:gd name="connsiteX1" fmla="*/ 40896 w 126174"/>
                <a:gd name="connsiteY1" fmla="*/ 72139 h 158322"/>
                <a:gd name="connsiteX2" fmla="*/ 35145 w 126174"/>
                <a:gd name="connsiteY2" fmla="*/ 75969 h 158322"/>
                <a:gd name="connsiteX3" fmla="*/ 0 w 126174"/>
                <a:gd name="connsiteY3" fmla="*/ 105974 h 158322"/>
                <a:gd name="connsiteX4" fmla="*/ 32589 w 126174"/>
                <a:gd name="connsiteY4" fmla="*/ 121296 h 158322"/>
                <a:gd name="connsiteX5" fmla="*/ 36423 w 126174"/>
                <a:gd name="connsiteY5" fmla="*/ 128318 h 158322"/>
                <a:gd name="connsiteX6" fmla="*/ 46008 w 126174"/>
                <a:gd name="connsiteY6" fmla="*/ 151939 h 158322"/>
                <a:gd name="connsiteX7" fmla="*/ 68372 w 126174"/>
                <a:gd name="connsiteY7" fmla="*/ 144916 h 158322"/>
                <a:gd name="connsiteX8" fmla="*/ 73484 w 126174"/>
                <a:gd name="connsiteY8" fmla="*/ 142363 h 158322"/>
                <a:gd name="connsiteX9" fmla="*/ 76040 w 126174"/>
                <a:gd name="connsiteY9" fmla="*/ 143001 h 158322"/>
                <a:gd name="connsiteX10" fmla="*/ 108629 w 126174"/>
                <a:gd name="connsiteY10" fmla="*/ 158323 h 158322"/>
                <a:gd name="connsiteX11" fmla="*/ 111824 w 126174"/>
                <a:gd name="connsiteY11" fmla="*/ 110443 h 158322"/>
                <a:gd name="connsiteX12" fmla="*/ 111824 w 126174"/>
                <a:gd name="connsiteY12" fmla="*/ 104697 h 158322"/>
                <a:gd name="connsiteX13" fmla="*/ 118214 w 126174"/>
                <a:gd name="connsiteY13" fmla="*/ 0 h 158322"/>
                <a:gd name="connsiteX14" fmla="*/ 53676 w 126174"/>
                <a:gd name="connsiteY14" fmla="*/ 49795 h 158322"/>
                <a:gd name="connsiteX15" fmla="*/ 50481 w 126174"/>
                <a:gd name="connsiteY15" fmla="*/ 53626 h 158322"/>
                <a:gd name="connsiteX16" fmla="*/ 99683 w 126174"/>
                <a:gd name="connsiteY16" fmla="*/ 91929 h 158322"/>
                <a:gd name="connsiteX17" fmla="*/ 72206 w 126174"/>
                <a:gd name="connsiteY17" fmla="*/ 119381 h 158322"/>
                <a:gd name="connsiteX18" fmla="*/ 44730 w 126174"/>
                <a:gd name="connsiteY18" fmla="*/ 91929 h 158322"/>
                <a:gd name="connsiteX19" fmla="*/ 72206 w 126174"/>
                <a:gd name="connsiteY19" fmla="*/ 64478 h 158322"/>
                <a:gd name="connsiteX20" fmla="*/ 99683 w 126174"/>
                <a:gd name="connsiteY20" fmla="*/ 91929 h 158322"/>
                <a:gd name="connsiteX21" fmla="*/ 99683 w 126174"/>
                <a:gd name="connsiteY21" fmla="*/ 91929 h 158322"/>
                <a:gd name="connsiteX22" fmla="*/ 99683 w 126174"/>
                <a:gd name="connsiteY22" fmla="*/ 91929 h 15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6174" h="158322">
                  <a:moveTo>
                    <a:pt x="50481" y="53626"/>
                  </a:moveTo>
                  <a:cubicBezTo>
                    <a:pt x="46647" y="59371"/>
                    <a:pt x="44091" y="65755"/>
                    <a:pt x="40896" y="72139"/>
                  </a:cubicBezTo>
                  <a:cubicBezTo>
                    <a:pt x="39618" y="74693"/>
                    <a:pt x="37701" y="75969"/>
                    <a:pt x="35145" y="75969"/>
                  </a:cubicBezTo>
                  <a:cubicBezTo>
                    <a:pt x="17892" y="76608"/>
                    <a:pt x="3195" y="88737"/>
                    <a:pt x="0" y="105974"/>
                  </a:cubicBezTo>
                  <a:lnTo>
                    <a:pt x="32589" y="121296"/>
                  </a:lnTo>
                  <a:cubicBezTo>
                    <a:pt x="35145" y="122573"/>
                    <a:pt x="36423" y="125126"/>
                    <a:pt x="36423" y="128318"/>
                  </a:cubicBezTo>
                  <a:cubicBezTo>
                    <a:pt x="36423" y="128318"/>
                    <a:pt x="33867" y="146832"/>
                    <a:pt x="46008" y="151939"/>
                  </a:cubicBezTo>
                  <a:cubicBezTo>
                    <a:pt x="58148" y="157046"/>
                    <a:pt x="68372" y="145555"/>
                    <a:pt x="68372" y="144916"/>
                  </a:cubicBezTo>
                  <a:cubicBezTo>
                    <a:pt x="69650" y="143640"/>
                    <a:pt x="71567" y="142363"/>
                    <a:pt x="73484" y="142363"/>
                  </a:cubicBezTo>
                  <a:cubicBezTo>
                    <a:pt x="74123" y="142363"/>
                    <a:pt x="75401" y="142363"/>
                    <a:pt x="76040" y="143001"/>
                  </a:cubicBezTo>
                  <a:lnTo>
                    <a:pt x="108629" y="158323"/>
                  </a:lnTo>
                  <a:cubicBezTo>
                    <a:pt x="117575" y="143640"/>
                    <a:pt x="118853" y="125765"/>
                    <a:pt x="111824" y="110443"/>
                  </a:cubicBezTo>
                  <a:cubicBezTo>
                    <a:pt x="111185" y="108528"/>
                    <a:pt x="111185" y="106613"/>
                    <a:pt x="111824" y="104697"/>
                  </a:cubicBezTo>
                  <a:cubicBezTo>
                    <a:pt x="111824" y="104059"/>
                    <a:pt x="139301" y="49795"/>
                    <a:pt x="118214" y="0"/>
                  </a:cubicBezTo>
                  <a:cubicBezTo>
                    <a:pt x="106712" y="2554"/>
                    <a:pt x="77318" y="12130"/>
                    <a:pt x="53676" y="49795"/>
                  </a:cubicBezTo>
                  <a:cubicBezTo>
                    <a:pt x="52398" y="51710"/>
                    <a:pt x="51759" y="52987"/>
                    <a:pt x="50481" y="53626"/>
                  </a:cubicBezTo>
                  <a:close/>
                  <a:moveTo>
                    <a:pt x="99683" y="91929"/>
                  </a:moveTo>
                  <a:cubicBezTo>
                    <a:pt x="99683" y="107251"/>
                    <a:pt x="87542" y="119381"/>
                    <a:pt x="72206" y="119381"/>
                  </a:cubicBezTo>
                  <a:cubicBezTo>
                    <a:pt x="56871" y="119381"/>
                    <a:pt x="44730" y="107251"/>
                    <a:pt x="44730" y="91929"/>
                  </a:cubicBezTo>
                  <a:cubicBezTo>
                    <a:pt x="44730" y="76608"/>
                    <a:pt x="56871" y="64478"/>
                    <a:pt x="72206" y="64478"/>
                  </a:cubicBezTo>
                  <a:cubicBezTo>
                    <a:pt x="87542" y="65117"/>
                    <a:pt x="99683" y="77246"/>
                    <a:pt x="99683" y="91929"/>
                  </a:cubicBezTo>
                  <a:cubicBezTo>
                    <a:pt x="99683" y="92568"/>
                    <a:pt x="99683" y="92568"/>
                    <a:pt x="99683" y="91929"/>
                  </a:cubicBezTo>
                  <a:lnTo>
                    <a:pt x="99683" y="91929"/>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Graphic 4">
              <a:extLst>
                <a:ext uri="{FF2B5EF4-FFF2-40B4-BE49-F238E27FC236}">
                  <a16:creationId xmlns:a16="http://schemas.microsoft.com/office/drawing/2014/main" id="{416AF749-9F1F-B742-9C8E-7BBDB3D6F9FC}"/>
                </a:ext>
              </a:extLst>
            </p:cNvPr>
            <p:cNvSpPr/>
            <p:nvPr/>
          </p:nvSpPr>
          <p:spPr>
            <a:xfrm>
              <a:off x="2043501" y="1527211"/>
              <a:ext cx="180835" cy="126402"/>
            </a:xfrm>
            <a:custGeom>
              <a:avLst/>
              <a:gdLst>
                <a:gd name="connsiteX0" fmla="*/ 180835 w 180835"/>
                <a:gd name="connsiteY0" fmla="*/ 5746 h 126402"/>
                <a:gd name="connsiteX1" fmla="*/ 175084 w 180835"/>
                <a:gd name="connsiteY1" fmla="*/ 0 h 126402"/>
                <a:gd name="connsiteX2" fmla="*/ 175084 w 180835"/>
                <a:gd name="connsiteY2" fmla="*/ 0 h 126402"/>
                <a:gd name="connsiteX3" fmla="*/ 163582 w 180835"/>
                <a:gd name="connsiteY3" fmla="*/ 0 h 126402"/>
                <a:gd name="connsiteX4" fmla="*/ 149525 w 180835"/>
                <a:gd name="connsiteY4" fmla="*/ 52987 h 126402"/>
                <a:gd name="connsiteX5" fmla="*/ 140579 w 180835"/>
                <a:gd name="connsiteY5" fmla="*/ 115550 h 126402"/>
                <a:gd name="connsiteX6" fmla="*/ 135467 w 180835"/>
                <a:gd name="connsiteY6" fmla="*/ 118104 h 126402"/>
                <a:gd name="connsiteX7" fmla="*/ 132911 w 180835"/>
                <a:gd name="connsiteY7" fmla="*/ 117465 h 126402"/>
                <a:gd name="connsiteX8" fmla="*/ 99044 w 180835"/>
                <a:gd name="connsiteY8" fmla="*/ 101505 h 126402"/>
                <a:gd name="connsiteX9" fmla="*/ 65177 w 180835"/>
                <a:gd name="connsiteY9" fmla="*/ 108528 h 126402"/>
                <a:gd name="connsiteX10" fmla="*/ 47925 w 180835"/>
                <a:gd name="connsiteY10" fmla="*/ 75969 h 126402"/>
                <a:gd name="connsiteX11" fmla="*/ 14697 w 180835"/>
                <a:gd name="connsiteY11" fmla="*/ 60009 h 126402"/>
                <a:gd name="connsiteX12" fmla="*/ 11502 w 180835"/>
                <a:gd name="connsiteY12" fmla="*/ 52987 h 126402"/>
                <a:gd name="connsiteX13" fmla="*/ 56232 w 180835"/>
                <a:gd name="connsiteY13" fmla="*/ 8299 h 126402"/>
                <a:gd name="connsiteX14" fmla="*/ 60066 w 180835"/>
                <a:gd name="connsiteY14" fmla="*/ 0 h 126402"/>
                <a:gd name="connsiteX15" fmla="*/ 5751 w 180835"/>
                <a:gd name="connsiteY15" fmla="*/ 0 h 126402"/>
                <a:gd name="connsiteX16" fmla="*/ 0 w 180835"/>
                <a:gd name="connsiteY16" fmla="*/ 5746 h 126402"/>
                <a:gd name="connsiteX17" fmla="*/ 0 w 180835"/>
                <a:gd name="connsiteY17" fmla="*/ 5746 h 126402"/>
                <a:gd name="connsiteX18" fmla="*/ 0 w 180835"/>
                <a:gd name="connsiteY18" fmla="*/ 126403 h 126402"/>
                <a:gd name="connsiteX19" fmla="*/ 180835 w 180835"/>
                <a:gd name="connsiteY19" fmla="*/ 126403 h 126402"/>
                <a:gd name="connsiteX20" fmla="*/ 180835 w 180835"/>
                <a:gd name="connsiteY20" fmla="*/ 5746 h 12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0835" h="126402">
                  <a:moveTo>
                    <a:pt x="180835" y="5746"/>
                  </a:moveTo>
                  <a:cubicBezTo>
                    <a:pt x="180835" y="2554"/>
                    <a:pt x="178279" y="0"/>
                    <a:pt x="175084" y="0"/>
                  </a:cubicBezTo>
                  <a:lnTo>
                    <a:pt x="175084" y="0"/>
                  </a:lnTo>
                  <a:lnTo>
                    <a:pt x="163582" y="0"/>
                  </a:lnTo>
                  <a:cubicBezTo>
                    <a:pt x="161666" y="18514"/>
                    <a:pt x="157192" y="36389"/>
                    <a:pt x="149525" y="52987"/>
                  </a:cubicBezTo>
                  <a:cubicBezTo>
                    <a:pt x="157832" y="74054"/>
                    <a:pt x="154637" y="97675"/>
                    <a:pt x="140579" y="115550"/>
                  </a:cubicBezTo>
                  <a:cubicBezTo>
                    <a:pt x="139301" y="116827"/>
                    <a:pt x="137384" y="118104"/>
                    <a:pt x="135467" y="118104"/>
                  </a:cubicBezTo>
                  <a:cubicBezTo>
                    <a:pt x="134828" y="118104"/>
                    <a:pt x="133550" y="118104"/>
                    <a:pt x="132911" y="117465"/>
                  </a:cubicBezTo>
                  <a:lnTo>
                    <a:pt x="99044" y="101505"/>
                  </a:lnTo>
                  <a:cubicBezTo>
                    <a:pt x="90098" y="110443"/>
                    <a:pt x="76679" y="112996"/>
                    <a:pt x="65177" y="108528"/>
                  </a:cubicBezTo>
                  <a:cubicBezTo>
                    <a:pt x="49203" y="100867"/>
                    <a:pt x="47286" y="84269"/>
                    <a:pt x="47925" y="75969"/>
                  </a:cubicBezTo>
                  <a:lnTo>
                    <a:pt x="14697" y="60009"/>
                  </a:lnTo>
                  <a:cubicBezTo>
                    <a:pt x="12141" y="58733"/>
                    <a:pt x="10863" y="56179"/>
                    <a:pt x="11502" y="52987"/>
                  </a:cubicBezTo>
                  <a:cubicBezTo>
                    <a:pt x="17892" y="20429"/>
                    <a:pt x="41535" y="9576"/>
                    <a:pt x="56232" y="8299"/>
                  </a:cubicBezTo>
                  <a:cubicBezTo>
                    <a:pt x="57509" y="5746"/>
                    <a:pt x="58788" y="2554"/>
                    <a:pt x="60066" y="0"/>
                  </a:cubicBezTo>
                  <a:lnTo>
                    <a:pt x="5751" y="0"/>
                  </a:lnTo>
                  <a:cubicBezTo>
                    <a:pt x="2556" y="0"/>
                    <a:pt x="0" y="2554"/>
                    <a:pt x="0" y="5746"/>
                  </a:cubicBezTo>
                  <a:lnTo>
                    <a:pt x="0" y="5746"/>
                  </a:lnTo>
                  <a:lnTo>
                    <a:pt x="0" y="126403"/>
                  </a:lnTo>
                  <a:lnTo>
                    <a:pt x="180835" y="126403"/>
                  </a:lnTo>
                  <a:lnTo>
                    <a:pt x="180835" y="5746"/>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Graphic 4">
              <a:extLst>
                <a:ext uri="{FF2B5EF4-FFF2-40B4-BE49-F238E27FC236}">
                  <a16:creationId xmlns:a16="http://schemas.microsoft.com/office/drawing/2014/main" id="{901CCBFD-7629-E248-A02C-09022B439DAC}"/>
                </a:ext>
              </a:extLst>
            </p:cNvPr>
            <p:cNvSpPr/>
            <p:nvPr/>
          </p:nvSpPr>
          <p:spPr>
            <a:xfrm>
              <a:off x="2126570" y="1549555"/>
              <a:ext cx="29393" cy="29366"/>
            </a:xfrm>
            <a:custGeom>
              <a:avLst/>
              <a:gdLst>
                <a:gd name="connsiteX0" fmla="*/ 14697 w 29393"/>
                <a:gd name="connsiteY0" fmla="*/ 29366 h 29366"/>
                <a:gd name="connsiteX1" fmla="*/ 29394 w 29393"/>
                <a:gd name="connsiteY1" fmla="*/ 14683 h 29366"/>
                <a:gd name="connsiteX2" fmla="*/ 14697 w 29393"/>
                <a:gd name="connsiteY2" fmla="*/ 0 h 29366"/>
                <a:gd name="connsiteX3" fmla="*/ 0 w 29393"/>
                <a:gd name="connsiteY3" fmla="*/ 14683 h 29366"/>
                <a:gd name="connsiteX4" fmla="*/ 14697 w 29393"/>
                <a:gd name="connsiteY4" fmla="*/ 29366 h 29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3" h="29366">
                  <a:moveTo>
                    <a:pt x="14697" y="29366"/>
                  </a:moveTo>
                  <a:cubicBezTo>
                    <a:pt x="23004" y="29366"/>
                    <a:pt x="29394" y="22982"/>
                    <a:pt x="29394" y="14683"/>
                  </a:cubicBezTo>
                  <a:cubicBezTo>
                    <a:pt x="29394" y="6384"/>
                    <a:pt x="23004" y="0"/>
                    <a:pt x="14697" y="0"/>
                  </a:cubicBezTo>
                  <a:cubicBezTo>
                    <a:pt x="6390" y="0"/>
                    <a:pt x="0" y="6384"/>
                    <a:pt x="0" y="14683"/>
                  </a:cubicBezTo>
                  <a:cubicBezTo>
                    <a:pt x="0" y="22982"/>
                    <a:pt x="6390" y="29366"/>
                    <a:pt x="14697" y="29366"/>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Graphic 4">
              <a:extLst>
                <a:ext uri="{FF2B5EF4-FFF2-40B4-BE49-F238E27FC236}">
                  <a16:creationId xmlns:a16="http://schemas.microsoft.com/office/drawing/2014/main" id="{053A214B-78C0-5445-ADB5-C8A1025EB1EC}"/>
                </a:ext>
              </a:extLst>
            </p:cNvPr>
            <p:cNvSpPr/>
            <p:nvPr/>
          </p:nvSpPr>
          <p:spPr>
            <a:xfrm>
              <a:off x="2033278" y="1666381"/>
              <a:ext cx="201283" cy="3191"/>
            </a:xfrm>
            <a:custGeom>
              <a:avLst/>
              <a:gdLst>
                <a:gd name="connsiteX0" fmla="*/ 3834 w 201283"/>
                <a:gd name="connsiteY0" fmla="*/ 0 h 3191"/>
                <a:gd name="connsiteX1" fmla="*/ 0 w 201283"/>
                <a:gd name="connsiteY1" fmla="*/ 0 h 3191"/>
                <a:gd name="connsiteX2" fmla="*/ 7029 w 201283"/>
                <a:gd name="connsiteY2" fmla="*/ 3192 h 3191"/>
                <a:gd name="connsiteX3" fmla="*/ 194254 w 201283"/>
                <a:gd name="connsiteY3" fmla="*/ 3192 h 3191"/>
                <a:gd name="connsiteX4" fmla="*/ 201283 w 201283"/>
                <a:gd name="connsiteY4" fmla="*/ 0 h 3191"/>
                <a:gd name="connsiteX5" fmla="*/ 3834 w 201283"/>
                <a:gd name="connsiteY5" fmla="*/ 0 h 3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283" h="3191">
                  <a:moveTo>
                    <a:pt x="3834" y="0"/>
                  </a:moveTo>
                  <a:lnTo>
                    <a:pt x="0" y="0"/>
                  </a:lnTo>
                  <a:cubicBezTo>
                    <a:pt x="1917" y="1915"/>
                    <a:pt x="4473" y="3192"/>
                    <a:pt x="7029" y="3192"/>
                  </a:cubicBezTo>
                  <a:lnTo>
                    <a:pt x="194254" y="3192"/>
                  </a:lnTo>
                  <a:cubicBezTo>
                    <a:pt x="196810" y="3192"/>
                    <a:pt x="199366" y="1915"/>
                    <a:pt x="201283" y="0"/>
                  </a:cubicBezTo>
                  <a:lnTo>
                    <a:pt x="3834" y="0"/>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Graphic 4">
              <a:extLst>
                <a:ext uri="{FF2B5EF4-FFF2-40B4-BE49-F238E27FC236}">
                  <a16:creationId xmlns:a16="http://schemas.microsoft.com/office/drawing/2014/main" id="{C7BA2E96-35F0-AB4A-88FE-FB7D87869C0D}"/>
                </a:ext>
              </a:extLst>
            </p:cNvPr>
            <p:cNvSpPr/>
            <p:nvPr/>
          </p:nvSpPr>
          <p:spPr>
            <a:xfrm>
              <a:off x="1952125" y="1402723"/>
              <a:ext cx="362313" cy="361971"/>
            </a:xfrm>
            <a:custGeom>
              <a:avLst/>
              <a:gdLst>
                <a:gd name="connsiteX0" fmla="*/ 181474 w 362313"/>
                <a:gd name="connsiteY0" fmla="*/ 0 h 361971"/>
                <a:gd name="connsiteX1" fmla="*/ 0 w 362313"/>
                <a:gd name="connsiteY1" fmla="*/ 180667 h 361971"/>
                <a:gd name="connsiteX2" fmla="*/ 180835 w 362313"/>
                <a:gd name="connsiteY2" fmla="*/ 361972 h 361971"/>
                <a:gd name="connsiteX3" fmla="*/ 362310 w 362313"/>
                <a:gd name="connsiteY3" fmla="*/ 181305 h 361971"/>
                <a:gd name="connsiteX4" fmla="*/ 362310 w 362313"/>
                <a:gd name="connsiteY4" fmla="*/ 181305 h 361971"/>
                <a:gd name="connsiteX5" fmla="*/ 181474 w 362313"/>
                <a:gd name="connsiteY5" fmla="*/ 0 h 361971"/>
                <a:gd name="connsiteX6" fmla="*/ 275406 w 362313"/>
                <a:gd name="connsiteY6" fmla="*/ 279618 h 361971"/>
                <a:gd name="connsiteX7" fmla="*/ 88181 w 362313"/>
                <a:gd name="connsiteY7" fmla="*/ 279618 h 361971"/>
                <a:gd name="connsiteX8" fmla="*/ 65816 w 362313"/>
                <a:gd name="connsiteY8" fmla="*/ 257274 h 361971"/>
                <a:gd name="connsiteX9" fmla="*/ 72206 w 362313"/>
                <a:gd name="connsiteY9" fmla="*/ 250890 h 361971"/>
                <a:gd name="connsiteX10" fmla="*/ 78596 w 362313"/>
                <a:gd name="connsiteY10" fmla="*/ 250890 h 361971"/>
                <a:gd name="connsiteX11" fmla="*/ 78596 w 362313"/>
                <a:gd name="connsiteY11" fmla="*/ 130233 h 361971"/>
                <a:gd name="connsiteX12" fmla="*/ 97127 w 362313"/>
                <a:gd name="connsiteY12" fmla="*/ 111720 h 361971"/>
                <a:gd name="connsiteX13" fmla="*/ 97127 w 362313"/>
                <a:gd name="connsiteY13" fmla="*/ 111720 h 361971"/>
                <a:gd name="connsiteX14" fmla="*/ 159109 w 362313"/>
                <a:gd name="connsiteY14" fmla="*/ 111720 h 361971"/>
                <a:gd name="connsiteX15" fmla="*/ 237067 w 362313"/>
                <a:gd name="connsiteY15" fmla="*/ 56817 h 361971"/>
                <a:gd name="connsiteX16" fmla="*/ 243457 w 362313"/>
                <a:gd name="connsiteY16" fmla="*/ 60648 h 361971"/>
                <a:gd name="connsiteX17" fmla="*/ 254958 w 362313"/>
                <a:gd name="connsiteY17" fmla="*/ 112358 h 361971"/>
                <a:gd name="connsiteX18" fmla="*/ 265821 w 362313"/>
                <a:gd name="connsiteY18" fmla="*/ 112358 h 361971"/>
                <a:gd name="connsiteX19" fmla="*/ 284352 w 362313"/>
                <a:gd name="connsiteY19" fmla="*/ 130872 h 361971"/>
                <a:gd name="connsiteX20" fmla="*/ 284352 w 362313"/>
                <a:gd name="connsiteY20" fmla="*/ 130872 h 361971"/>
                <a:gd name="connsiteX21" fmla="*/ 284352 w 362313"/>
                <a:gd name="connsiteY21" fmla="*/ 251529 h 361971"/>
                <a:gd name="connsiteX22" fmla="*/ 290742 w 362313"/>
                <a:gd name="connsiteY22" fmla="*/ 251529 h 361971"/>
                <a:gd name="connsiteX23" fmla="*/ 297132 w 362313"/>
                <a:gd name="connsiteY23" fmla="*/ 257913 h 361971"/>
                <a:gd name="connsiteX24" fmla="*/ 275406 w 362313"/>
                <a:gd name="connsiteY24" fmla="*/ 279618 h 361971"/>
                <a:gd name="connsiteX25" fmla="*/ 275406 w 362313"/>
                <a:gd name="connsiteY25" fmla="*/ 279618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62313" h="361971">
                  <a:moveTo>
                    <a:pt x="181474" y="0"/>
                  </a:moveTo>
                  <a:cubicBezTo>
                    <a:pt x="81152" y="0"/>
                    <a:pt x="0" y="81077"/>
                    <a:pt x="0" y="180667"/>
                  </a:cubicBezTo>
                  <a:cubicBezTo>
                    <a:pt x="0" y="280895"/>
                    <a:pt x="81152" y="361972"/>
                    <a:pt x="180835" y="361972"/>
                  </a:cubicBezTo>
                  <a:cubicBezTo>
                    <a:pt x="281157" y="361972"/>
                    <a:pt x="362310" y="280895"/>
                    <a:pt x="362310" y="181305"/>
                  </a:cubicBezTo>
                  <a:cubicBezTo>
                    <a:pt x="362310" y="181305"/>
                    <a:pt x="362310" y="181305"/>
                    <a:pt x="362310" y="181305"/>
                  </a:cubicBezTo>
                  <a:cubicBezTo>
                    <a:pt x="362948" y="80438"/>
                    <a:pt x="281796" y="0"/>
                    <a:pt x="181474" y="0"/>
                  </a:cubicBezTo>
                  <a:close/>
                  <a:moveTo>
                    <a:pt x="275406" y="279618"/>
                  </a:moveTo>
                  <a:lnTo>
                    <a:pt x="88181" y="279618"/>
                  </a:lnTo>
                  <a:cubicBezTo>
                    <a:pt x="76040" y="279618"/>
                    <a:pt x="65816" y="269404"/>
                    <a:pt x="65816" y="257274"/>
                  </a:cubicBezTo>
                  <a:cubicBezTo>
                    <a:pt x="65816" y="253444"/>
                    <a:pt x="68372" y="250890"/>
                    <a:pt x="72206" y="250890"/>
                  </a:cubicBezTo>
                  <a:lnTo>
                    <a:pt x="78596" y="250890"/>
                  </a:lnTo>
                  <a:lnTo>
                    <a:pt x="78596" y="130233"/>
                  </a:lnTo>
                  <a:cubicBezTo>
                    <a:pt x="78596" y="120019"/>
                    <a:pt x="86903" y="111720"/>
                    <a:pt x="97127" y="111720"/>
                  </a:cubicBezTo>
                  <a:lnTo>
                    <a:pt x="97127" y="111720"/>
                  </a:lnTo>
                  <a:lnTo>
                    <a:pt x="159109" y="111720"/>
                  </a:lnTo>
                  <a:cubicBezTo>
                    <a:pt x="191698" y="61286"/>
                    <a:pt x="235150" y="56817"/>
                    <a:pt x="237067" y="56817"/>
                  </a:cubicBezTo>
                  <a:cubicBezTo>
                    <a:pt x="239623" y="56817"/>
                    <a:pt x="242179" y="58094"/>
                    <a:pt x="243457" y="60648"/>
                  </a:cubicBezTo>
                  <a:cubicBezTo>
                    <a:pt x="251124" y="76608"/>
                    <a:pt x="254958" y="94483"/>
                    <a:pt x="254958" y="112358"/>
                  </a:cubicBezTo>
                  <a:lnTo>
                    <a:pt x="265821" y="112358"/>
                  </a:lnTo>
                  <a:cubicBezTo>
                    <a:pt x="276045" y="112358"/>
                    <a:pt x="284352" y="120657"/>
                    <a:pt x="284352" y="130872"/>
                  </a:cubicBezTo>
                  <a:lnTo>
                    <a:pt x="284352" y="130872"/>
                  </a:lnTo>
                  <a:lnTo>
                    <a:pt x="284352" y="251529"/>
                  </a:lnTo>
                  <a:lnTo>
                    <a:pt x="290742" y="251529"/>
                  </a:lnTo>
                  <a:cubicBezTo>
                    <a:pt x="294576" y="251529"/>
                    <a:pt x="297132" y="254082"/>
                    <a:pt x="297132" y="257913"/>
                  </a:cubicBezTo>
                  <a:cubicBezTo>
                    <a:pt x="297771" y="269404"/>
                    <a:pt x="287547" y="278980"/>
                    <a:pt x="275406" y="279618"/>
                  </a:cubicBezTo>
                  <a:lnTo>
                    <a:pt x="275406" y="279618"/>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3" name="TextBox 12">
            <a:extLst>
              <a:ext uri="{FF2B5EF4-FFF2-40B4-BE49-F238E27FC236}">
                <a16:creationId xmlns:a16="http://schemas.microsoft.com/office/drawing/2014/main" id="{5A2CF10A-31A9-A64D-A1BB-A1AF58BCAA28}"/>
              </a:ext>
            </a:extLst>
          </p:cNvPr>
          <p:cNvSpPr txBox="1"/>
          <p:nvPr/>
        </p:nvSpPr>
        <p:spPr>
          <a:xfrm>
            <a:off x="8424538" y="2366406"/>
            <a:ext cx="2009362" cy="446084"/>
          </a:xfrm>
          <a:prstGeom prst="rect">
            <a:avLst/>
          </a:prstGeom>
          <a:noFill/>
        </p:spPr>
        <p:txBody>
          <a:bodyPr wrap="square" lIns="0" tIns="0" rIns="0" bIns="0" rtlCol="0">
            <a:spAutoFit/>
          </a:bodyPr>
          <a:lstStyle/>
          <a:p>
            <a:pPr marL="1466" marR="0" lvl="0" indent="0" algn="ctr" defTabSz="914400" rtl="0" eaLnBrk="1" fontAlgn="auto" latinLnBrk="0" hangingPunct="1">
              <a:lnSpc>
                <a:spcPct val="106000"/>
              </a:lnSpc>
              <a:spcBef>
                <a:spcPts val="0"/>
              </a:spcBef>
              <a:spcAft>
                <a:spcPts val="0"/>
              </a:spcAft>
              <a:buClr>
                <a:srgbClr val="000000"/>
              </a:buClr>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Calibri" panose="020F0502020204030204" pitchFamily="34" charset="0"/>
              </a:rPr>
              <a:t>Status Updates </a:t>
            </a:r>
          </a:p>
          <a:p>
            <a:pPr marL="1466" marR="0" lvl="0" indent="0" algn="ctr" defTabSz="914400" rtl="0" eaLnBrk="1" fontAlgn="auto" latinLnBrk="0" hangingPunct="1">
              <a:lnSpc>
                <a:spcPct val="106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April 5, May 3 &amp; May 17</a:t>
            </a:r>
          </a:p>
        </p:txBody>
      </p:sp>
      <p:sp>
        <p:nvSpPr>
          <p:cNvPr id="22" name="Rectangle 21">
            <a:extLst>
              <a:ext uri="{FF2B5EF4-FFF2-40B4-BE49-F238E27FC236}">
                <a16:creationId xmlns:a16="http://schemas.microsoft.com/office/drawing/2014/main" id="{AF825DFA-0B1D-514E-821F-B8FB7DBB549C}"/>
              </a:ext>
            </a:extLst>
          </p:cNvPr>
          <p:cNvSpPr/>
          <p:nvPr/>
        </p:nvSpPr>
        <p:spPr>
          <a:xfrm>
            <a:off x="7832286" y="3490227"/>
            <a:ext cx="3177197" cy="3009018"/>
          </a:xfrm>
          <a:prstGeom prst="rect">
            <a:avLst/>
          </a:prstGeom>
          <a:solidFill>
            <a:srgbClr val="6FC2B4">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marR="0" lvl="0"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Update Capstone Proposal Template Slide (slide 2) and Project timeline slide (slide 3)</a:t>
            </a:r>
          </a:p>
          <a:p>
            <a:pPr marL="171450" marR="0" lvl="0"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Update Status Update slide (slide 4) with current information</a:t>
            </a:r>
          </a:p>
          <a:p>
            <a:pPr marL="171450" marR="0" lvl="0"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Submit Slides to </a:t>
            </a:r>
            <a:r>
              <a:rPr kumimoji="0" lang="en-US" sz="1100" b="0" i="0" u="none" strike="noStrike" kern="1200" cap="none" spc="0" normalizeH="0" baseline="0" noProof="0" err="1">
                <a:ln>
                  <a:noFill/>
                </a:ln>
                <a:solidFill>
                  <a:srgbClr val="000000"/>
                </a:solidFill>
                <a:effectLst/>
                <a:uLnTx/>
                <a:uFillTx/>
                <a:latin typeface="Calibri"/>
                <a:ea typeface="Open Sans Light" panose="020B0306030504020204" pitchFamily="34" charset="0"/>
                <a:cs typeface="Open Sans Light" panose="020B0306030504020204" pitchFamily="34" charset="0"/>
              </a:rPr>
              <a:t>Github</a:t>
            </a: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 before each status update as PDF</a:t>
            </a:r>
          </a:p>
          <a:p>
            <a:pPr marL="171450" marR="0" lvl="0"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Present to Deloitte mentor as a team at each status update. Presentation should mimic updating a client on a project. </a:t>
            </a:r>
          </a:p>
          <a:p>
            <a:pPr marL="171450" marR="0" lvl="0"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Presentation should include 3 slides:</a:t>
            </a:r>
          </a:p>
          <a:p>
            <a:pPr marL="457200" marR="0" lvl="1"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0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Status Update 1 is before proposal is due. Capstone Proposal Template does not need to be finalized</a:t>
            </a:r>
          </a:p>
          <a:p>
            <a:pPr marL="457200" marR="0" lvl="1"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0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Status Update 2 should address feedback from VT Advisor and Flatiron School Instructor </a:t>
            </a:r>
          </a:p>
          <a:p>
            <a:pPr marL="457200" marR="0" lvl="1"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0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Status Update 3 should include plans through final project </a:t>
            </a:r>
          </a:p>
        </p:txBody>
      </p:sp>
      <p:sp>
        <p:nvSpPr>
          <p:cNvPr id="25" name="Arrow: Down 26">
            <a:extLst>
              <a:ext uri="{FF2B5EF4-FFF2-40B4-BE49-F238E27FC236}">
                <a16:creationId xmlns:a16="http://schemas.microsoft.com/office/drawing/2014/main" id="{1BF7B0EE-8F39-B04A-8ED7-903B36953931}"/>
              </a:ext>
            </a:extLst>
          </p:cNvPr>
          <p:cNvSpPr>
            <a:spLocks noChangeAspect="1"/>
          </p:cNvSpPr>
          <p:nvPr/>
        </p:nvSpPr>
        <p:spPr>
          <a:xfrm>
            <a:off x="9243491" y="3078975"/>
            <a:ext cx="368808" cy="365760"/>
          </a:xfrm>
          <a:prstGeom prst="downArrow">
            <a:avLst/>
          </a:prstGeom>
          <a:pattFill prst="dkUpDiag">
            <a:fgClr>
              <a:srgbClr val="6FC2B4"/>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a:ln>
                <a:noFill/>
              </a:ln>
              <a:solidFill>
                <a:srgbClr val="000000"/>
              </a:solidFill>
              <a:effectLst/>
              <a:uLnTx/>
              <a:uFillTx/>
              <a:latin typeface="Calibri"/>
              <a:ea typeface="Verdana" pitchFamily="34" charset="0"/>
              <a:cs typeface="Verdana" pitchFamily="34" charset="0"/>
            </a:endParaRPr>
          </a:p>
        </p:txBody>
      </p:sp>
      <p:grpSp>
        <p:nvGrpSpPr>
          <p:cNvPr id="70" name="Graphic 4">
            <a:extLst>
              <a:ext uri="{FF2B5EF4-FFF2-40B4-BE49-F238E27FC236}">
                <a16:creationId xmlns:a16="http://schemas.microsoft.com/office/drawing/2014/main" id="{E379D9D5-E47D-B546-A253-EB42DC53E3CD}"/>
              </a:ext>
            </a:extLst>
          </p:cNvPr>
          <p:cNvGrpSpPr/>
          <p:nvPr/>
        </p:nvGrpSpPr>
        <p:grpSpPr>
          <a:xfrm>
            <a:off x="9188103" y="1356710"/>
            <a:ext cx="482233" cy="481784"/>
            <a:chOff x="905454" y="4793256"/>
            <a:chExt cx="362309" cy="361971"/>
          </a:xfrm>
          <a:solidFill>
            <a:srgbClr val="6FC2B4"/>
          </a:solidFill>
        </p:grpSpPr>
        <p:sp>
          <p:nvSpPr>
            <p:cNvPr id="71" name="Graphic 4">
              <a:extLst>
                <a:ext uri="{FF2B5EF4-FFF2-40B4-BE49-F238E27FC236}">
                  <a16:creationId xmlns:a16="http://schemas.microsoft.com/office/drawing/2014/main" id="{BD0E0F23-420E-2F42-BD76-F32E3D4B19D9}"/>
                </a:ext>
              </a:extLst>
            </p:cNvPr>
            <p:cNvSpPr/>
            <p:nvPr/>
          </p:nvSpPr>
          <p:spPr>
            <a:xfrm>
              <a:off x="1023028" y="4919021"/>
              <a:ext cx="118852" cy="118741"/>
            </a:xfrm>
            <a:custGeom>
              <a:avLst/>
              <a:gdLst>
                <a:gd name="connsiteX0" fmla="*/ 59426 w 118852"/>
                <a:gd name="connsiteY0" fmla="*/ 0 h 118741"/>
                <a:gd name="connsiteX1" fmla="*/ 0 w 118852"/>
                <a:gd name="connsiteY1" fmla="*/ 59371 h 118741"/>
                <a:gd name="connsiteX2" fmla="*/ 59426 w 118852"/>
                <a:gd name="connsiteY2" fmla="*/ 118742 h 118741"/>
                <a:gd name="connsiteX3" fmla="*/ 118853 w 118852"/>
                <a:gd name="connsiteY3" fmla="*/ 59371 h 118741"/>
                <a:gd name="connsiteX4" fmla="*/ 105434 w 118852"/>
                <a:gd name="connsiteY4" fmla="*/ 22344 h 118741"/>
                <a:gd name="connsiteX5" fmla="*/ 91376 w 118852"/>
                <a:gd name="connsiteY5" fmla="*/ 36388 h 118741"/>
                <a:gd name="connsiteX6" fmla="*/ 82430 w 118852"/>
                <a:gd name="connsiteY6" fmla="*/ 91291 h 118741"/>
                <a:gd name="connsiteX7" fmla="*/ 27477 w 118852"/>
                <a:gd name="connsiteY7" fmla="*/ 82353 h 118741"/>
                <a:gd name="connsiteX8" fmla="*/ 36423 w 118852"/>
                <a:gd name="connsiteY8" fmla="*/ 27451 h 118741"/>
                <a:gd name="connsiteX9" fmla="*/ 82430 w 118852"/>
                <a:gd name="connsiteY9" fmla="*/ 27451 h 118741"/>
                <a:gd name="connsiteX10" fmla="*/ 96488 w 118852"/>
                <a:gd name="connsiteY10" fmla="*/ 13406 h 118741"/>
                <a:gd name="connsiteX11" fmla="*/ 59426 w 118852"/>
                <a:gd name="connsiteY11" fmla="*/ 0 h 11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852" h="118741">
                  <a:moveTo>
                    <a:pt x="59426" y="0"/>
                  </a:moveTo>
                  <a:cubicBezTo>
                    <a:pt x="26838" y="0"/>
                    <a:pt x="0" y="26174"/>
                    <a:pt x="0" y="59371"/>
                  </a:cubicBezTo>
                  <a:cubicBezTo>
                    <a:pt x="0" y="91929"/>
                    <a:pt x="26199" y="118742"/>
                    <a:pt x="59426" y="118742"/>
                  </a:cubicBezTo>
                  <a:cubicBezTo>
                    <a:pt x="92015" y="118742"/>
                    <a:pt x="118853" y="92568"/>
                    <a:pt x="118853" y="59371"/>
                  </a:cubicBezTo>
                  <a:cubicBezTo>
                    <a:pt x="118853" y="45964"/>
                    <a:pt x="114380" y="32558"/>
                    <a:pt x="105434" y="22344"/>
                  </a:cubicBezTo>
                  <a:lnTo>
                    <a:pt x="91376" y="36388"/>
                  </a:lnTo>
                  <a:cubicBezTo>
                    <a:pt x="104156" y="54264"/>
                    <a:pt x="100322" y="78523"/>
                    <a:pt x="82430" y="91291"/>
                  </a:cubicBezTo>
                  <a:cubicBezTo>
                    <a:pt x="64538" y="104059"/>
                    <a:pt x="40257" y="100228"/>
                    <a:pt x="27477" y="82353"/>
                  </a:cubicBezTo>
                  <a:cubicBezTo>
                    <a:pt x="14697" y="64478"/>
                    <a:pt x="18531" y="40219"/>
                    <a:pt x="36423" y="27451"/>
                  </a:cubicBezTo>
                  <a:cubicBezTo>
                    <a:pt x="50480" y="17236"/>
                    <a:pt x="69011" y="17236"/>
                    <a:pt x="82430" y="27451"/>
                  </a:cubicBezTo>
                  <a:lnTo>
                    <a:pt x="96488" y="13406"/>
                  </a:lnTo>
                  <a:cubicBezTo>
                    <a:pt x="86264" y="4468"/>
                    <a:pt x="72845" y="0"/>
                    <a:pt x="59426" y="0"/>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2" name="Graphic 4">
              <a:extLst>
                <a:ext uri="{FF2B5EF4-FFF2-40B4-BE49-F238E27FC236}">
                  <a16:creationId xmlns:a16="http://schemas.microsoft.com/office/drawing/2014/main" id="{5851B562-1D34-A64D-8D58-539FFD550F32}"/>
                </a:ext>
              </a:extLst>
            </p:cNvPr>
            <p:cNvSpPr/>
            <p:nvPr/>
          </p:nvSpPr>
          <p:spPr>
            <a:xfrm>
              <a:off x="1055664" y="4951626"/>
              <a:ext cx="52989" cy="52893"/>
            </a:xfrm>
            <a:custGeom>
              <a:avLst/>
              <a:gdLst>
                <a:gd name="connsiteX0" fmla="*/ 26791 w 52989"/>
                <a:gd name="connsiteY0" fmla="*/ 32511 h 52893"/>
                <a:gd name="connsiteX1" fmla="*/ 20401 w 52989"/>
                <a:gd name="connsiteY1" fmla="*/ 26127 h 52893"/>
                <a:gd name="connsiteX2" fmla="*/ 22318 w 52989"/>
                <a:gd name="connsiteY2" fmla="*/ 21659 h 52893"/>
                <a:gd name="connsiteX3" fmla="*/ 40210 w 52989"/>
                <a:gd name="connsiteY3" fmla="*/ 3783 h 52893"/>
                <a:gd name="connsiteX4" fmla="*/ 3787 w 52989"/>
                <a:gd name="connsiteY4" fmla="*/ 12721 h 52893"/>
                <a:gd name="connsiteX5" fmla="*/ 12733 w 52989"/>
                <a:gd name="connsiteY5" fmla="*/ 49110 h 52893"/>
                <a:gd name="connsiteX6" fmla="*/ 49155 w 52989"/>
                <a:gd name="connsiteY6" fmla="*/ 40172 h 52893"/>
                <a:gd name="connsiteX7" fmla="*/ 49155 w 52989"/>
                <a:gd name="connsiteY7" fmla="*/ 12721 h 52893"/>
                <a:gd name="connsiteX8" fmla="*/ 31264 w 52989"/>
                <a:gd name="connsiteY8" fmla="*/ 30596 h 52893"/>
                <a:gd name="connsiteX9" fmla="*/ 26791 w 52989"/>
                <a:gd name="connsiteY9" fmla="*/ 32511 h 5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989" h="52893">
                  <a:moveTo>
                    <a:pt x="26791" y="32511"/>
                  </a:moveTo>
                  <a:cubicBezTo>
                    <a:pt x="22957" y="32511"/>
                    <a:pt x="20401" y="29958"/>
                    <a:pt x="20401" y="26127"/>
                  </a:cubicBezTo>
                  <a:cubicBezTo>
                    <a:pt x="20401" y="24212"/>
                    <a:pt x="21040" y="22935"/>
                    <a:pt x="22318" y="21659"/>
                  </a:cubicBezTo>
                  <a:lnTo>
                    <a:pt x="40210" y="3783"/>
                  </a:lnTo>
                  <a:cubicBezTo>
                    <a:pt x="27430" y="-3877"/>
                    <a:pt x="11455" y="591"/>
                    <a:pt x="3787" y="12721"/>
                  </a:cubicBezTo>
                  <a:cubicBezTo>
                    <a:pt x="-3881" y="24851"/>
                    <a:pt x="592" y="41449"/>
                    <a:pt x="12733" y="49110"/>
                  </a:cubicBezTo>
                  <a:cubicBezTo>
                    <a:pt x="25513" y="56771"/>
                    <a:pt x="41488" y="52302"/>
                    <a:pt x="49155" y="40172"/>
                  </a:cubicBezTo>
                  <a:cubicBezTo>
                    <a:pt x="54267" y="31873"/>
                    <a:pt x="54267" y="21020"/>
                    <a:pt x="49155" y="12721"/>
                  </a:cubicBezTo>
                  <a:lnTo>
                    <a:pt x="31264" y="30596"/>
                  </a:lnTo>
                  <a:cubicBezTo>
                    <a:pt x="29986" y="31873"/>
                    <a:pt x="28708" y="32511"/>
                    <a:pt x="26791" y="32511"/>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3" name="Graphic 4">
              <a:extLst>
                <a:ext uri="{FF2B5EF4-FFF2-40B4-BE49-F238E27FC236}">
                  <a16:creationId xmlns:a16="http://schemas.microsoft.com/office/drawing/2014/main" id="{4301606F-CAC4-AA46-BA23-640048F13152}"/>
                </a:ext>
              </a:extLst>
            </p:cNvPr>
            <p:cNvSpPr/>
            <p:nvPr/>
          </p:nvSpPr>
          <p:spPr>
            <a:xfrm>
              <a:off x="990865" y="4886249"/>
              <a:ext cx="183764" cy="183647"/>
            </a:xfrm>
            <a:custGeom>
              <a:avLst/>
              <a:gdLst>
                <a:gd name="connsiteX0" fmla="*/ 163796 w 183764"/>
                <a:gd name="connsiteY0" fmla="*/ 91504 h 183647"/>
                <a:gd name="connsiteX1" fmla="*/ 91590 w 183764"/>
                <a:gd name="connsiteY1" fmla="*/ 163644 h 183647"/>
                <a:gd name="connsiteX2" fmla="*/ 19384 w 183764"/>
                <a:gd name="connsiteY2" fmla="*/ 91504 h 183647"/>
                <a:gd name="connsiteX3" fmla="*/ 91590 w 183764"/>
                <a:gd name="connsiteY3" fmla="*/ 19365 h 183647"/>
                <a:gd name="connsiteX4" fmla="*/ 138236 w 183764"/>
                <a:gd name="connsiteY4" fmla="*/ 36602 h 183647"/>
                <a:gd name="connsiteX5" fmla="*/ 152294 w 183764"/>
                <a:gd name="connsiteY5" fmla="*/ 22557 h 183647"/>
                <a:gd name="connsiteX6" fmla="*/ 22579 w 183764"/>
                <a:gd name="connsiteY6" fmla="*/ 31495 h 183647"/>
                <a:gd name="connsiteX7" fmla="*/ 31524 w 183764"/>
                <a:gd name="connsiteY7" fmla="*/ 161090 h 183647"/>
                <a:gd name="connsiteX8" fmla="*/ 161240 w 183764"/>
                <a:gd name="connsiteY8" fmla="*/ 152152 h 183647"/>
                <a:gd name="connsiteX9" fmla="*/ 161240 w 183764"/>
                <a:gd name="connsiteY9" fmla="*/ 31495 h 183647"/>
                <a:gd name="connsiteX10" fmla="*/ 146543 w 183764"/>
                <a:gd name="connsiteY10" fmla="*/ 45540 h 183647"/>
                <a:gd name="connsiteX11" fmla="*/ 163796 w 183764"/>
                <a:gd name="connsiteY11" fmla="*/ 91504 h 18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764" h="183647">
                  <a:moveTo>
                    <a:pt x="163796" y="91504"/>
                  </a:moveTo>
                  <a:cubicBezTo>
                    <a:pt x="163796" y="131085"/>
                    <a:pt x="131207" y="163644"/>
                    <a:pt x="91590" y="163644"/>
                  </a:cubicBezTo>
                  <a:cubicBezTo>
                    <a:pt x="51972" y="163644"/>
                    <a:pt x="19384" y="131085"/>
                    <a:pt x="19384" y="91504"/>
                  </a:cubicBezTo>
                  <a:cubicBezTo>
                    <a:pt x="19384" y="51924"/>
                    <a:pt x="51972" y="19365"/>
                    <a:pt x="91590" y="19365"/>
                  </a:cubicBezTo>
                  <a:cubicBezTo>
                    <a:pt x="108843" y="19365"/>
                    <a:pt x="125456" y="25111"/>
                    <a:pt x="138236" y="36602"/>
                  </a:cubicBezTo>
                  <a:lnTo>
                    <a:pt x="152294" y="22557"/>
                  </a:lnTo>
                  <a:cubicBezTo>
                    <a:pt x="113955" y="-10639"/>
                    <a:pt x="55806" y="-6809"/>
                    <a:pt x="22579" y="31495"/>
                  </a:cubicBezTo>
                  <a:cubicBezTo>
                    <a:pt x="-10649" y="69799"/>
                    <a:pt x="-6815" y="127893"/>
                    <a:pt x="31524" y="161090"/>
                  </a:cubicBezTo>
                  <a:cubicBezTo>
                    <a:pt x="69864" y="194287"/>
                    <a:pt x="128013" y="190456"/>
                    <a:pt x="161240" y="152152"/>
                  </a:cubicBezTo>
                  <a:cubicBezTo>
                    <a:pt x="191273" y="117679"/>
                    <a:pt x="191273" y="65968"/>
                    <a:pt x="161240" y="31495"/>
                  </a:cubicBezTo>
                  <a:lnTo>
                    <a:pt x="146543" y="45540"/>
                  </a:lnTo>
                  <a:cubicBezTo>
                    <a:pt x="157406" y="58308"/>
                    <a:pt x="163796" y="74906"/>
                    <a:pt x="163796" y="91504"/>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4" name="Graphic 4">
              <a:extLst>
                <a:ext uri="{FF2B5EF4-FFF2-40B4-BE49-F238E27FC236}">
                  <a16:creationId xmlns:a16="http://schemas.microsoft.com/office/drawing/2014/main" id="{F1BD3AC1-AC58-B040-860A-18A9D18665A6}"/>
                </a:ext>
              </a:extLst>
            </p:cNvPr>
            <p:cNvSpPr/>
            <p:nvPr/>
          </p:nvSpPr>
          <p:spPr>
            <a:xfrm>
              <a:off x="905454" y="4793256"/>
              <a:ext cx="362309" cy="361971"/>
            </a:xfrm>
            <a:custGeom>
              <a:avLst/>
              <a:gdLst>
                <a:gd name="connsiteX0" fmla="*/ 180835 w 362309"/>
                <a:gd name="connsiteY0" fmla="*/ 0 h 361971"/>
                <a:gd name="connsiteX1" fmla="*/ 0 w 362309"/>
                <a:gd name="connsiteY1" fmla="*/ 180667 h 361971"/>
                <a:gd name="connsiteX2" fmla="*/ 180835 w 362309"/>
                <a:gd name="connsiteY2" fmla="*/ 361972 h 361971"/>
                <a:gd name="connsiteX3" fmla="*/ 362309 w 362309"/>
                <a:gd name="connsiteY3" fmla="*/ 180667 h 361971"/>
                <a:gd name="connsiteX4" fmla="*/ 362309 w 362309"/>
                <a:gd name="connsiteY4" fmla="*/ 180667 h 361971"/>
                <a:gd name="connsiteX5" fmla="*/ 180835 w 362309"/>
                <a:gd name="connsiteY5" fmla="*/ 0 h 361971"/>
                <a:gd name="connsiteX6" fmla="*/ 283074 w 362309"/>
                <a:gd name="connsiteY6" fmla="*/ 109166 h 361971"/>
                <a:gd name="connsiteX7" fmla="*/ 261348 w 362309"/>
                <a:gd name="connsiteY7" fmla="*/ 109166 h 361971"/>
                <a:gd name="connsiteX8" fmla="*/ 254959 w 362309"/>
                <a:gd name="connsiteY8" fmla="*/ 115550 h 361971"/>
                <a:gd name="connsiteX9" fmla="*/ 246652 w 362309"/>
                <a:gd name="connsiteY9" fmla="*/ 262382 h 361971"/>
                <a:gd name="connsiteX10" fmla="*/ 263265 w 362309"/>
                <a:gd name="connsiteY10" fmla="*/ 278341 h 361971"/>
                <a:gd name="connsiteX11" fmla="*/ 263265 w 362309"/>
                <a:gd name="connsiteY11" fmla="*/ 287279 h 361971"/>
                <a:gd name="connsiteX12" fmla="*/ 263265 w 362309"/>
                <a:gd name="connsiteY12" fmla="*/ 287279 h 361971"/>
                <a:gd name="connsiteX13" fmla="*/ 254320 w 362309"/>
                <a:gd name="connsiteY13" fmla="*/ 287279 h 361971"/>
                <a:gd name="connsiteX14" fmla="*/ 254320 w 362309"/>
                <a:gd name="connsiteY14" fmla="*/ 287279 h 361971"/>
                <a:gd name="connsiteX15" fmla="*/ 238984 w 362309"/>
                <a:gd name="connsiteY15" fmla="*/ 270681 h 361971"/>
                <a:gd name="connsiteX16" fmla="*/ 238345 w 362309"/>
                <a:gd name="connsiteY16" fmla="*/ 269404 h 361971"/>
                <a:gd name="connsiteX17" fmla="*/ 117575 w 362309"/>
                <a:gd name="connsiteY17" fmla="*/ 269404 h 361971"/>
                <a:gd name="connsiteX18" fmla="*/ 116936 w 362309"/>
                <a:gd name="connsiteY18" fmla="*/ 270681 h 361971"/>
                <a:gd name="connsiteX19" fmla="*/ 100322 w 362309"/>
                <a:gd name="connsiteY19" fmla="*/ 287279 h 361971"/>
                <a:gd name="connsiteX20" fmla="*/ 95849 w 362309"/>
                <a:gd name="connsiteY20" fmla="*/ 289194 h 361971"/>
                <a:gd name="connsiteX21" fmla="*/ 91376 w 362309"/>
                <a:gd name="connsiteY21" fmla="*/ 287279 h 361971"/>
                <a:gd name="connsiteX22" fmla="*/ 91376 w 362309"/>
                <a:gd name="connsiteY22" fmla="*/ 278341 h 361971"/>
                <a:gd name="connsiteX23" fmla="*/ 91376 w 362309"/>
                <a:gd name="connsiteY23" fmla="*/ 278341 h 361971"/>
                <a:gd name="connsiteX24" fmla="*/ 107990 w 362309"/>
                <a:gd name="connsiteY24" fmla="*/ 262382 h 361971"/>
                <a:gd name="connsiteX25" fmla="*/ 100961 w 362309"/>
                <a:gd name="connsiteY25" fmla="*/ 114912 h 361971"/>
                <a:gd name="connsiteX26" fmla="*/ 247291 w 362309"/>
                <a:gd name="connsiteY26" fmla="*/ 106613 h 361971"/>
                <a:gd name="connsiteX27" fmla="*/ 253680 w 362309"/>
                <a:gd name="connsiteY27" fmla="*/ 100229 h 361971"/>
                <a:gd name="connsiteX28" fmla="*/ 253680 w 362309"/>
                <a:gd name="connsiteY28" fmla="*/ 78523 h 361971"/>
                <a:gd name="connsiteX29" fmla="*/ 260070 w 362309"/>
                <a:gd name="connsiteY29" fmla="*/ 72139 h 361971"/>
                <a:gd name="connsiteX30" fmla="*/ 266460 w 362309"/>
                <a:gd name="connsiteY30" fmla="*/ 78523 h 361971"/>
                <a:gd name="connsiteX31" fmla="*/ 266460 w 362309"/>
                <a:gd name="connsiteY31" fmla="*/ 96398 h 361971"/>
                <a:gd name="connsiteX32" fmla="*/ 284991 w 362309"/>
                <a:gd name="connsiteY32" fmla="*/ 96398 h 361971"/>
                <a:gd name="connsiteX33" fmla="*/ 291381 w 362309"/>
                <a:gd name="connsiteY33" fmla="*/ 102782 h 361971"/>
                <a:gd name="connsiteX34" fmla="*/ 284991 w 362309"/>
                <a:gd name="connsiteY34" fmla="*/ 109166 h 361971"/>
                <a:gd name="connsiteX35" fmla="*/ 283074 w 362309"/>
                <a:gd name="connsiteY35" fmla="*/ 109166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62309" h="361971">
                  <a:moveTo>
                    <a:pt x="180835" y="0"/>
                  </a:moveTo>
                  <a:cubicBezTo>
                    <a:pt x="80513" y="0"/>
                    <a:pt x="0" y="81077"/>
                    <a:pt x="0" y="180667"/>
                  </a:cubicBezTo>
                  <a:cubicBezTo>
                    <a:pt x="0" y="280895"/>
                    <a:pt x="81152" y="361972"/>
                    <a:pt x="180835" y="361972"/>
                  </a:cubicBezTo>
                  <a:cubicBezTo>
                    <a:pt x="280518" y="361972"/>
                    <a:pt x="362309" y="280895"/>
                    <a:pt x="362309" y="180667"/>
                  </a:cubicBezTo>
                  <a:cubicBezTo>
                    <a:pt x="362309" y="180667"/>
                    <a:pt x="362309" y="180667"/>
                    <a:pt x="362309" y="180667"/>
                  </a:cubicBezTo>
                  <a:cubicBezTo>
                    <a:pt x="361670" y="80438"/>
                    <a:pt x="281157" y="0"/>
                    <a:pt x="180835" y="0"/>
                  </a:cubicBezTo>
                  <a:close/>
                  <a:moveTo>
                    <a:pt x="283074" y="109166"/>
                  </a:moveTo>
                  <a:lnTo>
                    <a:pt x="261348" y="109166"/>
                  </a:lnTo>
                  <a:lnTo>
                    <a:pt x="254959" y="115550"/>
                  </a:lnTo>
                  <a:cubicBezTo>
                    <a:pt x="293298" y="158323"/>
                    <a:pt x="289464" y="224078"/>
                    <a:pt x="246652" y="262382"/>
                  </a:cubicBezTo>
                  <a:lnTo>
                    <a:pt x="263265" y="278341"/>
                  </a:lnTo>
                  <a:cubicBezTo>
                    <a:pt x="265821" y="280895"/>
                    <a:pt x="265821" y="284725"/>
                    <a:pt x="263265" y="287279"/>
                  </a:cubicBezTo>
                  <a:cubicBezTo>
                    <a:pt x="263265" y="287279"/>
                    <a:pt x="263265" y="287279"/>
                    <a:pt x="263265" y="287279"/>
                  </a:cubicBezTo>
                  <a:cubicBezTo>
                    <a:pt x="260709" y="289833"/>
                    <a:pt x="256875" y="289833"/>
                    <a:pt x="254320" y="287279"/>
                  </a:cubicBezTo>
                  <a:cubicBezTo>
                    <a:pt x="254320" y="287279"/>
                    <a:pt x="254320" y="287279"/>
                    <a:pt x="254320" y="287279"/>
                  </a:cubicBezTo>
                  <a:lnTo>
                    <a:pt x="238984" y="270681"/>
                  </a:lnTo>
                  <a:cubicBezTo>
                    <a:pt x="238984" y="270681"/>
                    <a:pt x="238345" y="270042"/>
                    <a:pt x="238345" y="269404"/>
                  </a:cubicBezTo>
                  <a:cubicBezTo>
                    <a:pt x="202561" y="294940"/>
                    <a:pt x="153998" y="294940"/>
                    <a:pt x="117575" y="269404"/>
                  </a:cubicBezTo>
                  <a:cubicBezTo>
                    <a:pt x="117575" y="270042"/>
                    <a:pt x="116936" y="270042"/>
                    <a:pt x="116936" y="270681"/>
                  </a:cubicBezTo>
                  <a:lnTo>
                    <a:pt x="100322" y="287279"/>
                  </a:lnTo>
                  <a:cubicBezTo>
                    <a:pt x="99044" y="288556"/>
                    <a:pt x="97766" y="289194"/>
                    <a:pt x="95849" y="289194"/>
                  </a:cubicBezTo>
                  <a:cubicBezTo>
                    <a:pt x="93932" y="289194"/>
                    <a:pt x="92654" y="288556"/>
                    <a:pt x="91376" y="287279"/>
                  </a:cubicBezTo>
                  <a:cubicBezTo>
                    <a:pt x="88820" y="284725"/>
                    <a:pt x="88820" y="280895"/>
                    <a:pt x="91376" y="278341"/>
                  </a:cubicBezTo>
                  <a:cubicBezTo>
                    <a:pt x="91376" y="278341"/>
                    <a:pt x="91376" y="278341"/>
                    <a:pt x="91376" y="278341"/>
                  </a:cubicBezTo>
                  <a:lnTo>
                    <a:pt x="107990" y="262382"/>
                  </a:lnTo>
                  <a:cubicBezTo>
                    <a:pt x="65177" y="223439"/>
                    <a:pt x="62621" y="157684"/>
                    <a:pt x="100961" y="114912"/>
                  </a:cubicBezTo>
                  <a:cubicBezTo>
                    <a:pt x="139301" y="72777"/>
                    <a:pt x="204478" y="69585"/>
                    <a:pt x="247291" y="106613"/>
                  </a:cubicBezTo>
                  <a:lnTo>
                    <a:pt x="253680" y="100229"/>
                  </a:lnTo>
                  <a:lnTo>
                    <a:pt x="253680" y="78523"/>
                  </a:lnTo>
                  <a:cubicBezTo>
                    <a:pt x="253680" y="74693"/>
                    <a:pt x="256237" y="72139"/>
                    <a:pt x="260070" y="72139"/>
                  </a:cubicBezTo>
                  <a:cubicBezTo>
                    <a:pt x="263904" y="72139"/>
                    <a:pt x="266460" y="74693"/>
                    <a:pt x="266460" y="78523"/>
                  </a:cubicBezTo>
                  <a:lnTo>
                    <a:pt x="266460" y="96398"/>
                  </a:lnTo>
                  <a:lnTo>
                    <a:pt x="284991" y="96398"/>
                  </a:lnTo>
                  <a:cubicBezTo>
                    <a:pt x="288825" y="96398"/>
                    <a:pt x="291381" y="98952"/>
                    <a:pt x="291381" y="102782"/>
                  </a:cubicBezTo>
                  <a:cubicBezTo>
                    <a:pt x="291381" y="106613"/>
                    <a:pt x="288825" y="109166"/>
                    <a:pt x="284991" y="109166"/>
                  </a:cubicBezTo>
                  <a:lnTo>
                    <a:pt x="283074" y="109166"/>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 name="Rectangle 3">
            <a:extLst>
              <a:ext uri="{FF2B5EF4-FFF2-40B4-BE49-F238E27FC236}">
                <a16:creationId xmlns:a16="http://schemas.microsoft.com/office/drawing/2014/main" id="{444F72F9-DA62-DA4B-8ECA-3A7D1E63C16F}"/>
              </a:ext>
            </a:extLst>
          </p:cNvPr>
          <p:cNvSpPr/>
          <p:nvPr/>
        </p:nvSpPr>
        <p:spPr>
          <a:xfrm>
            <a:off x="4721287" y="1998476"/>
            <a:ext cx="3108960" cy="108636"/>
          </a:xfrm>
          <a:prstGeom prst="rect">
            <a:avLst/>
          </a:prstGeom>
          <a:solidFill>
            <a:srgbClr val="009A44"/>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98280938-09F7-2649-AC29-F4DCFF877966}"/>
              </a:ext>
            </a:extLst>
          </p:cNvPr>
          <p:cNvSpPr/>
          <p:nvPr/>
        </p:nvSpPr>
        <p:spPr>
          <a:xfrm>
            <a:off x="7827886" y="1998476"/>
            <a:ext cx="3185999" cy="105379"/>
          </a:xfrm>
          <a:prstGeom prst="rect">
            <a:avLst/>
          </a:prstGeom>
          <a:solidFill>
            <a:srgbClr val="6FC2B4"/>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112174606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 </a:t>
            </a:r>
          </a:p>
        </p:txBody>
      </p:sp>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graphicFrame>
        <p:nvGraphicFramePr>
          <p:cNvPr id="24" name="Content Placeholder 9">
            <a:extLst>
              <a:ext uri="{FF2B5EF4-FFF2-40B4-BE49-F238E27FC236}">
                <a16:creationId xmlns:a16="http://schemas.microsoft.com/office/drawing/2014/main" id="{155F3EFF-79B6-469A-9AA4-B8AD4E28AB71}"/>
              </a:ext>
            </a:extLst>
          </p:cNvPr>
          <p:cNvGraphicFramePr>
            <a:graphicFrameLocks/>
          </p:cNvGraphicFramePr>
          <p:nvPr>
            <p:extLst>
              <p:ext uri="{D42A27DB-BD31-4B8C-83A1-F6EECF244321}">
                <p14:modId xmlns:p14="http://schemas.microsoft.com/office/powerpoint/2010/main" val="1068012714"/>
              </p:ext>
            </p:extLst>
          </p:nvPr>
        </p:nvGraphicFramePr>
        <p:xfrm>
          <a:off x="556381" y="1511904"/>
          <a:ext cx="11100688" cy="1835431"/>
        </p:xfrm>
        <a:graphic>
          <a:graphicData uri="http://schemas.openxmlformats.org/drawingml/2006/table">
            <a:tbl>
              <a:tblPr>
                <a:tableStyleId>{9D7B26C5-4107-4FEC-AEDC-1716B250A1EF}</a:tableStyleId>
              </a:tblPr>
              <a:tblGrid>
                <a:gridCol w="1257429">
                  <a:extLst>
                    <a:ext uri="{9D8B030D-6E8A-4147-A177-3AD203B41FA5}">
                      <a16:colId xmlns:a16="http://schemas.microsoft.com/office/drawing/2014/main" val="2537121759"/>
                    </a:ext>
                  </a:extLst>
                </a:gridCol>
                <a:gridCol w="9843259">
                  <a:extLst>
                    <a:ext uri="{9D8B030D-6E8A-4147-A177-3AD203B41FA5}">
                      <a16:colId xmlns:a16="http://schemas.microsoft.com/office/drawing/2014/main" val="2136867599"/>
                    </a:ext>
                  </a:extLst>
                </a:gridCol>
              </a:tblGrid>
              <a:tr h="509551">
                <a:tc gridSpan="2">
                  <a:txBody>
                    <a:bodyPr/>
                    <a:lstStyle/>
                    <a:p>
                      <a:pPr algn="ctr" fontAlgn="b"/>
                      <a:r>
                        <a:rPr lang="en-US" sz="1600" b="1" u="none" strike="noStrike">
                          <a:effectLst/>
                          <a:latin typeface="+mj-lt"/>
                          <a:cs typeface="Arial"/>
                        </a:rPr>
                        <a:t>Modeling Requirements </a:t>
                      </a:r>
                      <a:endParaRPr lang="en-US" sz="1600" b="1" i="0" u="none" strike="noStrike">
                        <a:solidFill>
                          <a:srgbClr val="FFFFFF"/>
                        </a:solidFill>
                        <a:effectLst/>
                        <a:latin typeface="+mj-lt"/>
                        <a:cs typeface="Arial" panose="020B0604020202020204" pitchFamily="34" charset="0"/>
                      </a:endParaRPr>
                    </a:p>
                  </a:txBody>
                  <a:tcPr anchor="b">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832943875"/>
                  </a:ext>
                </a:extLst>
              </a:tr>
              <a:tr h="509551">
                <a:tc>
                  <a:txBody>
                    <a:bodyPr/>
                    <a:lstStyle/>
                    <a:p>
                      <a:pPr algn="l" fontAlgn="b"/>
                      <a:r>
                        <a:rPr lang="en-US" sz="1100" u="none" strike="noStrike">
                          <a:effectLst/>
                          <a:latin typeface="+mj-lt"/>
                          <a:cs typeface="Arial"/>
                        </a:rPr>
                        <a:t>Data Source </a:t>
                      </a:r>
                      <a:endParaRPr lang="en-US" sz="1100" b="0" i="0" u="none" strike="noStrike">
                        <a:solidFill>
                          <a:srgbClr val="000000"/>
                        </a:solidFill>
                        <a:effectLst/>
                        <a:latin typeface="+mj-lt"/>
                        <a:cs typeface="Arial" panose="020B0604020202020204" pitchFamily="34" charset="0"/>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a:txBody>
                    <a:bodyPr/>
                    <a:lstStyle/>
                    <a:p>
                      <a:endParaRPr lang="en-US" sz="1800" kern="1200">
                        <a:solidFill>
                          <a:schemeClr val="tx1"/>
                        </a:solidFill>
                        <a:effectLst/>
                        <a:latin typeface="+mn-lt"/>
                        <a:ea typeface="+mn-ea"/>
                        <a:cs typeface="+mn-cs"/>
                      </a:endParaRPr>
                    </a:p>
                    <a:p>
                      <a:r>
                        <a:rPr lang="en-US" sz="1050" kern="1200">
                          <a:solidFill>
                            <a:schemeClr val="tx1"/>
                          </a:solidFill>
                          <a:effectLst/>
                          <a:latin typeface="+mn-lt"/>
                          <a:ea typeface="+mn-ea"/>
                          <a:cs typeface="+mn-cs"/>
                        </a:rPr>
                        <a:t>The source of dataset selected is from Kaggle, Kaggle is defined as the world’s largest data science community on internet. In this platform you can found datasets, use notebooks for running code and enlist to competitions and solving data science challenges.</a:t>
                      </a:r>
                    </a:p>
                    <a:p>
                      <a:endParaRPr lang="en-US" sz="1050" kern="1200">
                        <a:solidFill>
                          <a:schemeClr val="tx1"/>
                        </a:solidFill>
                        <a:effectLst/>
                        <a:latin typeface="+mn-lt"/>
                        <a:ea typeface="+mn-ea"/>
                        <a:cs typeface="+mn-cs"/>
                      </a:endParaRPr>
                    </a:p>
                    <a:p>
                      <a:r>
                        <a:rPr lang="en-US" sz="1050" kern="1200">
                          <a:solidFill>
                            <a:schemeClr val="tx1"/>
                          </a:solidFill>
                          <a:effectLst/>
                          <a:latin typeface="+mn-lt"/>
                          <a:ea typeface="+mn-ea"/>
                          <a:cs typeface="+mn-cs"/>
                        </a:rPr>
                        <a:t>The Kaggle page grabbed its data from Zenodo.org where all the credit card information was stored.</a:t>
                      </a:r>
                    </a:p>
                    <a:p>
                      <a:endParaRPr lang="en-US" sz="1050" kern="1200">
                        <a:solidFill>
                          <a:schemeClr val="tx1"/>
                        </a:solidFill>
                        <a:effectLst/>
                        <a:latin typeface="+mn-lt"/>
                        <a:ea typeface="+mn-ea"/>
                        <a:cs typeface="+mn-cs"/>
                      </a:endParaRPr>
                    </a:p>
                    <a:p>
                      <a:r>
                        <a:rPr lang="en-US" sz="1050" kern="1200">
                          <a:solidFill>
                            <a:schemeClr val="tx1"/>
                          </a:solidFill>
                          <a:effectLst/>
                          <a:latin typeface="+mn-lt"/>
                          <a:ea typeface="+mn-ea"/>
                          <a:cs typeface="+mn-cs"/>
                        </a:rPr>
                        <a:t>Access: </a:t>
                      </a:r>
                      <a:r>
                        <a:rPr lang="en-US" sz="1050">
                          <a:hlinkClick r:id="rId3"/>
                        </a:rPr>
                        <a:t>Prediction of Churning Credit Card Customers (zenodo.org)</a:t>
                      </a:r>
                      <a:endParaRPr lang="en-US" sz="1100" b="0" i="0" u="none" strike="noStrike">
                        <a:solidFill>
                          <a:srgbClr val="000000"/>
                        </a:solidFill>
                        <a:effectLst/>
                        <a:latin typeface="+mj-lt"/>
                        <a:ea typeface="Open Sans" panose="020B0606030504020204" pitchFamily="34" charset="0"/>
                        <a:cs typeface="Open Sans" panose="020B0606030504020204" pitchFamily="34" charset="0"/>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extLst>
                  <a:ext uri="{0D108BD9-81ED-4DB2-BD59-A6C34878D82A}">
                    <a16:rowId xmlns:a16="http://schemas.microsoft.com/office/drawing/2014/main" val="675932289"/>
                  </a:ext>
                </a:extLst>
              </a:tr>
            </a:tbl>
          </a:graphicData>
        </a:graphic>
      </p:graphicFrame>
    </p:spTree>
    <p:extLst>
      <p:ext uri="{BB962C8B-B14F-4D97-AF65-F5344CB8AC3E}">
        <p14:creationId xmlns:p14="http://schemas.microsoft.com/office/powerpoint/2010/main" val="245096346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a:t>
            </a:r>
          </a:p>
        </p:txBody>
      </p:sp>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graphicFrame>
        <p:nvGraphicFramePr>
          <p:cNvPr id="24" name="Content Placeholder 9">
            <a:extLst>
              <a:ext uri="{FF2B5EF4-FFF2-40B4-BE49-F238E27FC236}">
                <a16:creationId xmlns:a16="http://schemas.microsoft.com/office/drawing/2014/main" id="{155F3EFF-79B6-469A-9AA4-B8AD4E28AB71}"/>
              </a:ext>
            </a:extLst>
          </p:cNvPr>
          <p:cNvGraphicFramePr>
            <a:graphicFrameLocks/>
          </p:cNvGraphicFramePr>
          <p:nvPr>
            <p:extLst>
              <p:ext uri="{D42A27DB-BD31-4B8C-83A1-F6EECF244321}">
                <p14:modId xmlns:p14="http://schemas.microsoft.com/office/powerpoint/2010/main" val="3511625794"/>
              </p:ext>
            </p:extLst>
          </p:nvPr>
        </p:nvGraphicFramePr>
        <p:xfrm>
          <a:off x="556381" y="1511904"/>
          <a:ext cx="11100688" cy="2781999"/>
        </p:xfrm>
        <a:graphic>
          <a:graphicData uri="http://schemas.openxmlformats.org/drawingml/2006/table">
            <a:tbl>
              <a:tblPr>
                <a:tableStyleId>{9D7B26C5-4107-4FEC-AEDC-1716B250A1EF}</a:tableStyleId>
              </a:tblPr>
              <a:tblGrid>
                <a:gridCol w="3285946">
                  <a:extLst>
                    <a:ext uri="{9D8B030D-6E8A-4147-A177-3AD203B41FA5}">
                      <a16:colId xmlns:a16="http://schemas.microsoft.com/office/drawing/2014/main" val="2537121759"/>
                    </a:ext>
                  </a:extLst>
                </a:gridCol>
                <a:gridCol w="7814742">
                  <a:extLst>
                    <a:ext uri="{9D8B030D-6E8A-4147-A177-3AD203B41FA5}">
                      <a16:colId xmlns:a16="http://schemas.microsoft.com/office/drawing/2014/main" val="2136867599"/>
                    </a:ext>
                  </a:extLst>
                </a:gridCol>
              </a:tblGrid>
              <a:tr h="610299">
                <a:tc gridSpan="2">
                  <a:txBody>
                    <a:bodyPr/>
                    <a:lstStyle/>
                    <a:p>
                      <a:pPr algn="ctr" fontAlgn="b"/>
                      <a:r>
                        <a:rPr lang="en-US" sz="1600" b="1" u="none" strike="noStrike">
                          <a:effectLst/>
                          <a:latin typeface="+mj-lt"/>
                          <a:cs typeface="Arial"/>
                        </a:rPr>
                        <a:t>Modeling Requirements </a:t>
                      </a:r>
                      <a:endParaRPr lang="en-US" sz="1600" b="1" i="0" u="none" strike="noStrike">
                        <a:solidFill>
                          <a:srgbClr val="FFFFFF"/>
                        </a:solidFill>
                        <a:effectLst/>
                        <a:latin typeface="+mj-lt"/>
                        <a:cs typeface="Arial" panose="020B0604020202020204" pitchFamily="34" charset="0"/>
                      </a:endParaRPr>
                    </a:p>
                  </a:txBody>
                  <a:tcPr anchor="b">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832943875"/>
                  </a:ext>
                </a:extLst>
              </a:tr>
              <a:tr h="2167190">
                <a:tc>
                  <a:txBody>
                    <a:bodyPr/>
                    <a:lstStyle/>
                    <a:p>
                      <a:pPr algn="l" fontAlgn="b"/>
                      <a:r>
                        <a:rPr lang="en-US" sz="1100" u="none" strike="noStrike">
                          <a:effectLst/>
                          <a:latin typeface="+mj-lt"/>
                          <a:cs typeface="Arial"/>
                        </a:rPr>
                        <a:t>Data Preparation Steps*</a:t>
                      </a:r>
                      <a:endParaRPr lang="en-US" sz="1100" b="0" i="0" u="none" strike="noStrike">
                        <a:solidFill>
                          <a:srgbClr val="000000"/>
                        </a:solidFill>
                        <a:effectLst/>
                        <a:latin typeface="+mj-lt"/>
                        <a:cs typeface="Arial"/>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a:txBody>
                    <a:bodyPr/>
                    <a:lstStyle/>
                    <a:p>
                      <a:pPr algn="l" fontAlgn="auto"/>
                      <a:r>
                        <a:rPr lang="en-US" sz="1050" b="0" i="1" u="none" strike="noStrike">
                          <a:solidFill>
                            <a:srgbClr val="000000"/>
                          </a:solidFill>
                          <a:effectLst/>
                          <a:latin typeface="Open Sans"/>
                          <a:ea typeface="Open Sans"/>
                          <a:cs typeface="Open Sans"/>
                        </a:rPr>
                        <a:t>​Which tools or methods are needed to prepare the data before using it?</a:t>
                      </a:r>
                    </a:p>
                    <a:p>
                      <a:pPr algn="l" fontAlgn="auto"/>
                      <a:endParaRPr lang="en-US" sz="1050" b="0" i="1" u="none" strike="noStrike">
                        <a:solidFill>
                          <a:srgbClr val="000000"/>
                        </a:solidFill>
                        <a:effectLst/>
                        <a:latin typeface="Open Sans"/>
                        <a:ea typeface="Open Sans"/>
                        <a:cs typeface="Open Sans"/>
                      </a:endParaRPr>
                    </a:p>
                    <a:p>
                      <a:pPr algn="l" fontAlgn="auto"/>
                      <a:r>
                        <a:rPr lang="en-US" sz="1050" kern="1200">
                          <a:solidFill>
                            <a:schemeClr val="tx1"/>
                          </a:solidFill>
                          <a:effectLst/>
                          <a:latin typeface="+mn-lt"/>
                          <a:ea typeface="+mn-ea"/>
                          <a:cs typeface="+mn-cs"/>
                        </a:rPr>
                        <a:t>        The dataset that we have has 20 features that consist of various strings and integers. We will need to ensure that all the data is in numerical form before beginning any sort of analysis on the data and before any training begins. Thus, we will have to implement a one-hot-encoding technique to create dummy variables for the various features that are string values. </a:t>
                      </a:r>
                      <a:endParaRPr lang="en-US" sz="1050" b="0" i="1" u="none" strike="noStrike">
                        <a:solidFill>
                          <a:srgbClr val="000000"/>
                        </a:solidFill>
                        <a:effectLst/>
                        <a:latin typeface="Open Sans"/>
                        <a:ea typeface="Open Sans"/>
                        <a:cs typeface="Open Sans"/>
                      </a:endParaRPr>
                    </a:p>
                    <a:p>
                      <a:pPr lvl="0" algn="l">
                        <a:buNone/>
                      </a:pPr>
                      <a:r>
                        <a:rPr lang="en-US" sz="1050" kern="1200">
                          <a:solidFill>
                            <a:schemeClr val="tx1"/>
                          </a:solidFill>
                          <a:effectLst/>
                          <a:latin typeface="+mn-lt"/>
                          <a:ea typeface="+mn-ea"/>
                          <a:cs typeface="+mn-cs"/>
                        </a:rPr>
                        <a:t>        We will conduct extensive exploratory data analysis to determine if there are any features that are imbalanced one way or another (i.e., not providing much information for the prediction). The tools we will need to complete these steps are the one hot encoding library on python as well as pandas and matplotlib to perform our EDA. If we notice anything abnormal regarding the features, missing values, imbalances, or outliers, we will need to use additional tools to handle those cases such as SMOTE and feature selection (this is discussed more in the following section). In addition to the previously mentioned tasks, we must standardize all the features to ensure that the model interprets each feature on the same scale.</a:t>
                      </a:r>
                      <a:endParaRPr lang="en-US" sz="1050" b="0" i="1" u="none" strike="noStrike">
                        <a:solidFill>
                          <a:srgbClr val="000000"/>
                        </a:solidFill>
                        <a:effectLst/>
                        <a:latin typeface="Open Sans"/>
                        <a:ea typeface="Open Sans"/>
                        <a:cs typeface="Open Sans"/>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extLst>
                  <a:ext uri="{0D108BD9-81ED-4DB2-BD59-A6C34878D82A}">
                    <a16:rowId xmlns:a16="http://schemas.microsoft.com/office/drawing/2014/main" val="3423835941"/>
                  </a:ext>
                </a:extLst>
              </a:tr>
            </a:tbl>
          </a:graphicData>
        </a:graphic>
      </p:graphicFrame>
    </p:spTree>
    <p:extLst>
      <p:ext uri="{BB962C8B-B14F-4D97-AF65-F5344CB8AC3E}">
        <p14:creationId xmlns:p14="http://schemas.microsoft.com/office/powerpoint/2010/main" val="253456906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a:t>
            </a:r>
          </a:p>
        </p:txBody>
      </p:sp>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graphicFrame>
        <p:nvGraphicFramePr>
          <p:cNvPr id="24" name="Content Placeholder 9">
            <a:extLst>
              <a:ext uri="{FF2B5EF4-FFF2-40B4-BE49-F238E27FC236}">
                <a16:creationId xmlns:a16="http://schemas.microsoft.com/office/drawing/2014/main" id="{155F3EFF-79B6-469A-9AA4-B8AD4E28AB71}"/>
              </a:ext>
            </a:extLst>
          </p:cNvPr>
          <p:cNvGraphicFramePr>
            <a:graphicFrameLocks/>
          </p:cNvGraphicFramePr>
          <p:nvPr>
            <p:extLst>
              <p:ext uri="{D42A27DB-BD31-4B8C-83A1-F6EECF244321}">
                <p14:modId xmlns:p14="http://schemas.microsoft.com/office/powerpoint/2010/main" val="1640973999"/>
              </p:ext>
            </p:extLst>
          </p:nvPr>
        </p:nvGraphicFramePr>
        <p:xfrm>
          <a:off x="556381" y="1511905"/>
          <a:ext cx="11100688" cy="2726787"/>
        </p:xfrm>
        <a:graphic>
          <a:graphicData uri="http://schemas.openxmlformats.org/drawingml/2006/table">
            <a:tbl>
              <a:tblPr>
                <a:tableStyleId>{9D7B26C5-4107-4FEC-AEDC-1716B250A1EF}</a:tableStyleId>
              </a:tblPr>
              <a:tblGrid>
                <a:gridCol w="1482281">
                  <a:extLst>
                    <a:ext uri="{9D8B030D-6E8A-4147-A177-3AD203B41FA5}">
                      <a16:colId xmlns:a16="http://schemas.microsoft.com/office/drawing/2014/main" val="2537121759"/>
                    </a:ext>
                  </a:extLst>
                </a:gridCol>
                <a:gridCol w="9618407">
                  <a:extLst>
                    <a:ext uri="{9D8B030D-6E8A-4147-A177-3AD203B41FA5}">
                      <a16:colId xmlns:a16="http://schemas.microsoft.com/office/drawing/2014/main" val="2136867599"/>
                    </a:ext>
                  </a:extLst>
                </a:gridCol>
              </a:tblGrid>
              <a:tr h="318089">
                <a:tc gridSpan="2">
                  <a:txBody>
                    <a:bodyPr/>
                    <a:lstStyle/>
                    <a:p>
                      <a:pPr algn="ctr" fontAlgn="b"/>
                      <a:r>
                        <a:rPr lang="en-US" sz="1600" b="1" u="none" strike="noStrike">
                          <a:effectLst/>
                          <a:latin typeface="+mj-lt"/>
                          <a:cs typeface="Arial"/>
                        </a:rPr>
                        <a:t>Modeling Requirements </a:t>
                      </a:r>
                      <a:endParaRPr lang="en-US" sz="1600" b="1" i="0" u="none" strike="noStrike">
                        <a:solidFill>
                          <a:srgbClr val="FFFFFF"/>
                        </a:solidFill>
                        <a:effectLst/>
                        <a:latin typeface="+mj-lt"/>
                        <a:cs typeface="Arial" panose="020B0604020202020204" pitchFamily="34" charset="0"/>
                      </a:endParaRPr>
                    </a:p>
                  </a:txBody>
                  <a:tcPr anchor="b">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832943875"/>
                  </a:ext>
                </a:extLst>
              </a:tr>
              <a:tr h="2391507">
                <a:tc>
                  <a:txBody>
                    <a:bodyPr/>
                    <a:lstStyle/>
                    <a:p>
                      <a:pPr algn="l" fontAlgn="b"/>
                      <a:r>
                        <a:rPr lang="en-US" sz="1100" b="0" i="0" u="none" strike="noStrike">
                          <a:solidFill>
                            <a:srgbClr val="000000"/>
                          </a:solidFill>
                          <a:effectLst/>
                          <a:latin typeface="+mj-lt"/>
                          <a:cs typeface="Arial"/>
                        </a:rPr>
                        <a:t>Data Challenges*</a:t>
                      </a: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a:txBody>
                    <a:bodyPr/>
                    <a:lstStyle/>
                    <a:p>
                      <a:pPr marL="285750" indent="-285750">
                        <a:buFont typeface="Arial" panose="020B0604020202020204" pitchFamily="34" charset="0"/>
                        <a:buChar char="•"/>
                      </a:pPr>
                      <a:endParaRPr lang="en-US" sz="1050" kern="1200">
                        <a:solidFill>
                          <a:schemeClr val="tx1"/>
                        </a:solidFill>
                        <a:effectLst/>
                        <a:latin typeface="+mn-lt"/>
                        <a:ea typeface="+mn-ea"/>
                        <a:cs typeface="+mn-cs"/>
                      </a:endParaRPr>
                    </a:p>
                    <a:p>
                      <a:pPr marL="285750" indent="-285750">
                        <a:buFont typeface="Arial" panose="020B0604020202020204" pitchFamily="34" charset="0"/>
                        <a:buChar char="•"/>
                      </a:pPr>
                      <a:endParaRPr lang="en-US" sz="1050" kern="1200">
                        <a:solidFill>
                          <a:schemeClr val="tx1"/>
                        </a:solidFill>
                        <a:effectLst/>
                        <a:latin typeface="+mn-lt"/>
                        <a:ea typeface="+mn-ea"/>
                        <a:cs typeface="+mn-cs"/>
                      </a:endParaRPr>
                    </a:p>
                    <a:p>
                      <a:pPr marL="0" indent="0" algn="just">
                        <a:buNone/>
                      </a:pPr>
                      <a:r>
                        <a:rPr lang="en-US" sz="1050" b="1" kern="1200">
                          <a:solidFill>
                            <a:schemeClr val="tx1"/>
                          </a:solidFill>
                          <a:effectLst/>
                          <a:latin typeface="+mn-lt"/>
                          <a:ea typeface="+mn-ea"/>
                          <a:cs typeface="+mn-cs"/>
                        </a:rPr>
                        <a:t>Missing data: </a:t>
                      </a:r>
                      <a:r>
                        <a:rPr lang="en-US" sz="1050" b="0" kern="1200">
                          <a:solidFill>
                            <a:schemeClr val="tx1"/>
                          </a:solidFill>
                          <a:effectLst/>
                          <a:latin typeface="+mn-lt"/>
                          <a:ea typeface="+mn-ea"/>
                          <a:cs typeface="+mn-cs"/>
                        </a:rPr>
                        <a:t>By o</a:t>
                      </a:r>
                      <a:r>
                        <a:rPr lang="en-US" sz="1050" kern="1200">
                          <a:solidFill>
                            <a:schemeClr val="tx1"/>
                          </a:solidFill>
                          <a:effectLst/>
                          <a:latin typeface="+mn-lt"/>
                          <a:ea typeface="+mn-ea"/>
                          <a:cs typeface="+mn-cs"/>
                        </a:rPr>
                        <a:t>bserving the Kaggle information and analyzing the dataset, there are no missing values in any feature information, which is exceptional for the teamwork in data cleaning process. Most of the problem results could arise from decision making, but this will not be the case.</a:t>
                      </a:r>
                    </a:p>
                    <a:p>
                      <a:pPr marL="285750" indent="-285750" algn="just">
                        <a:buFont typeface="Arial" panose="020B0604020202020204" pitchFamily="34" charset="0"/>
                        <a:buChar char="•"/>
                      </a:pPr>
                      <a:endParaRPr lang="en-US" sz="1050" kern="1200">
                        <a:solidFill>
                          <a:schemeClr val="tx1"/>
                        </a:solidFill>
                        <a:effectLst/>
                        <a:latin typeface="+mn-lt"/>
                        <a:ea typeface="+mn-ea"/>
                        <a:cs typeface="+mn-cs"/>
                      </a:endParaRPr>
                    </a:p>
                    <a:p>
                      <a:pPr marL="0" lvl="0" indent="0" algn="just">
                        <a:buNone/>
                      </a:pPr>
                      <a:r>
                        <a:rPr lang="en-US" sz="1050" b="1" kern="1200">
                          <a:solidFill>
                            <a:schemeClr val="tx1"/>
                          </a:solidFill>
                          <a:effectLst/>
                          <a:latin typeface="+mn-lt"/>
                          <a:ea typeface="+mn-ea"/>
                          <a:cs typeface="+mn-cs"/>
                        </a:rPr>
                        <a:t>Class imbalance: </a:t>
                      </a:r>
                      <a:r>
                        <a:rPr lang="en-US" sz="1050" kern="1200">
                          <a:solidFill>
                            <a:schemeClr val="tx1"/>
                          </a:solidFill>
                          <a:effectLst/>
                          <a:latin typeface="+mn-lt"/>
                          <a:ea typeface="+mn-ea"/>
                          <a:cs typeface="+mn-cs"/>
                        </a:rPr>
                        <a:t>There are some features with these types of cases. When talking about these problems, for categorical values, the focus is on what type of profile or category is better to analyze. The risk of not having this in consideration will result in a model that is not capable of approaching reality, since it will only consider the categories with the greatest amount of data. The best way to approach this is to make a configuration in hyperparameters to split the same amount of data by category for training the model. This will result in a balanced classification.</a:t>
                      </a:r>
                    </a:p>
                    <a:p>
                      <a:pPr marL="285750" indent="-285750" algn="just">
                        <a:buFont typeface="Arial" panose="020B0604020202020204" pitchFamily="34" charset="0"/>
                        <a:buChar char="•"/>
                      </a:pPr>
                      <a:endParaRPr lang="en-US" sz="1050" kern="1200">
                        <a:solidFill>
                          <a:schemeClr val="tx1"/>
                        </a:solidFill>
                        <a:effectLst/>
                        <a:latin typeface="+mn-lt"/>
                        <a:ea typeface="+mn-ea"/>
                        <a:cs typeface="+mn-cs"/>
                      </a:endParaRPr>
                    </a:p>
                    <a:p>
                      <a:pPr marL="0" lvl="0" indent="0" algn="just">
                        <a:buNone/>
                      </a:pPr>
                      <a:r>
                        <a:rPr lang="en-US" sz="1050" b="1" kern="1200">
                          <a:solidFill>
                            <a:schemeClr val="tx1"/>
                          </a:solidFill>
                          <a:effectLst/>
                          <a:latin typeface="+mn-lt"/>
                          <a:ea typeface="+mn-ea"/>
                          <a:cs typeface="+mn-cs"/>
                        </a:rPr>
                        <a:t>Data with normal distribution: </a:t>
                      </a:r>
                      <a:r>
                        <a:rPr lang="en-US" sz="1050" kern="1200">
                          <a:solidFill>
                            <a:schemeClr val="tx1"/>
                          </a:solidFill>
                          <a:effectLst/>
                          <a:latin typeface="+mn-lt"/>
                          <a:ea typeface="+mn-ea"/>
                          <a:cs typeface="+mn-cs"/>
                        </a:rPr>
                        <a:t>Observing the dataset features in detail, this could be a minimal risk, because most of the integer data is statistically normal. This means that data will not be imbalanced in the case of this type of data. Finally, despite there being some outliers, they do not represent more than 5% of the total data in that feature.</a:t>
                      </a: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extLst>
                  <a:ext uri="{0D108BD9-81ED-4DB2-BD59-A6C34878D82A}">
                    <a16:rowId xmlns:a16="http://schemas.microsoft.com/office/drawing/2014/main" val="4294498710"/>
                  </a:ext>
                </a:extLst>
              </a:tr>
            </a:tbl>
          </a:graphicData>
        </a:graphic>
      </p:graphicFrame>
    </p:spTree>
    <p:extLst>
      <p:ext uri="{BB962C8B-B14F-4D97-AF65-F5344CB8AC3E}">
        <p14:creationId xmlns:p14="http://schemas.microsoft.com/office/powerpoint/2010/main" val="283169134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dirty="0">
                <a:latin typeface="Open Sans Semibold"/>
                <a:ea typeface="Open Sans Semibold"/>
                <a:cs typeface="Open Sans Semibold"/>
              </a:rPr>
              <a:t>CAPSTONE PROPOSAL</a:t>
            </a:r>
          </a:p>
        </p:txBody>
      </p:sp>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graphicFrame>
        <p:nvGraphicFramePr>
          <p:cNvPr id="24" name="Content Placeholder 9">
            <a:extLst>
              <a:ext uri="{FF2B5EF4-FFF2-40B4-BE49-F238E27FC236}">
                <a16:creationId xmlns:a16="http://schemas.microsoft.com/office/drawing/2014/main" id="{155F3EFF-79B6-469A-9AA4-B8AD4E28AB71}"/>
              </a:ext>
            </a:extLst>
          </p:cNvPr>
          <p:cNvGraphicFramePr>
            <a:graphicFrameLocks/>
          </p:cNvGraphicFramePr>
          <p:nvPr>
            <p:extLst>
              <p:ext uri="{D42A27DB-BD31-4B8C-83A1-F6EECF244321}">
                <p14:modId xmlns:p14="http://schemas.microsoft.com/office/powerpoint/2010/main" val="3390060618"/>
              </p:ext>
            </p:extLst>
          </p:nvPr>
        </p:nvGraphicFramePr>
        <p:xfrm>
          <a:off x="556381" y="1511904"/>
          <a:ext cx="11100688" cy="4441471"/>
        </p:xfrm>
        <a:graphic>
          <a:graphicData uri="http://schemas.openxmlformats.org/drawingml/2006/table">
            <a:tbl>
              <a:tblPr>
                <a:tableStyleId>{9D7B26C5-4107-4FEC-AEDC-1716B250A1EF}</a:tableStyleId>
              </a:tblPr>
              <a:tblGrid>
                <a:gridCol w="1809747">
                  <a:extLst>
                    <a:ext uri="{9D8B030D-6E8A-4147-A177-3AD203B41FA5}">
                      <a16:colId xmlns:a16="http://schemas.microsoft.com/office/drawing/2014/main" val="2537121759"/>
                    </a:ext>
                  </a:extLst>
                </a:gridCol>
                <a:gridCol w="9290941">
                  <a:extLst>
                    <a:ext uri="{9D8B030D-6E8A-4147-A177-3AD203B41FA5}">
                      <a16:colId xmlns:a16="http://schemas.microsoft.com/office/drawing/2014/main" val="2136867599"/>
                    </a:ext>
                  </a:extLst>
                </a:gridCol>
              </a:tblGrid>
              <a:tr h="509551">
                <a:tc gridSpan="2">
                  <a:txBody>
                    <a:bodyPr/>
                    <a:lstStyle/>
                    <a:p>
                      <a:pPr algn="ctr" fontAlgn="b"/>
                      <a:r>
                        <a:rPr lang="en-US" sz="1600" b="1" u="none" strike="noStrike" dirty="0">
                          <a:effectLst/>
                          <a:latin typeface="+mj-lt"/>
                          <a:cs typeface="Arial"/>
                        </a:rPr>
                        <a:t>Modeling Requirements </a:t>
                      </a:r>
                      <a:endParaRPr lang="en-US" sz="1600" b="1" i="0" u="none" strike="noStrike" dirty="0">
                        <a:solidFill>
                          <a:srgbClr val="FFFFFF"/>
                        </a:solidFill>
                        <a:effectLst/>
                        <a:latin typeface="+mj-lt"/>
                        <a:cs typeface="Arial" panose="020B0604020202020204" pitchFamily="34" charset="0"/>
                      </a:endParaRPr>
                    </a:p>
                  </a:txBody>
                  <a:tcPr anchor="b">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832943875"/>
                  </a:ext>
                </a:extLst>
              </a:tr>
              <a:tr h="509551">
                <a:tc>
                  <a:txBody>
                    <a:bodyPr/>
                    <a:lstStyle/>
                    <a:p>
                      <a:pPr marL="0" algn="l" defTabSz="914400" rtl="0" eaLnBrk="1" fontAlgn="b" latinLnBrk="0" hangingPunct="1"/>
                      <a:r>
                        <a:rPr lang="en-US" sz="1050" kern="1200" dirty="0">
                          <a:solidFill>
                            <a:schemeClr val="tx1"/>
                          </a:solidFill>
                          <a:effectLst/>
                          <a:latin typeface="+mn-lt"/>
                          <a:ea typeface="+mn-ea"/>
                          <a:cs typeface="+mn-cs"/>
                        </a:rPr>
                        <a:t>Modeling Techniques* </a:t>
                      </a: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a:txBody>
                    <a:bodyPr/>
                    <a:lstStyle/>
                    <a:p>
                      <a:pPr marL="0" lvl="0" algn="l">
                        <a:buNone/>
                      </a:pPr>
                      <a:r>
                        <a:rPr lang="en-US" sz="1050" b="0" i="0" u="none" strike="noStrike" kern="1200" baseline="0" noProof="0" dirty="0">
                          <a:solidFill>
                            <a:srgbClr val="000000"/>
                          </a:solidFill>
                          <a:effectLst/>
                          <a:latin typeface="Open Sans"/>
                        </a:rPr>
                        <a:t>Despite the availability of numerous classification algorithms, the selection for this case will range from the simplest to the most complex models, tailored to the specific implementation needs of this project:</a:t>
                      </a:r>
                      <a:endParaRPr lang="en-US" b="0" i="0" u="none" strike="noStrike" baseline="0" dirty="0">
                        <a:solidFill>
                          <a:srgbClr val="000000"/>
                        </a:solidFill>
                        <a:latin typeface="Open Sans"/>
                      </a:endParaRPr>
                    </a:p>
                    <a:p>
                      <a:pPr marL="0" algn="l" defTabSz="914400" rtl="0" eaLnBrk="1" latinLnBrk="0" hangingPunct="1"/>
                      <a:endParaRPr lang="en-US" sz="1050" kern="1200" dirty="0">
                        <a:solidFill>
                          <a:schemeClr val="tx1"/>
                        </a:solidFill>
                        <a:effectLst/>
                        <a:latin typeface="+mn-lt"/>
                        <a:ea typeface="+mn-ea"/>
                        <a:cs typeface="+mn-cs"/>
                      </a:endParaRPr>
                    </a:p>
                    <a:p>
                      <a:pPr marL="0" lvl="0" indent="0" algn="l">
                        <a:lnSpc>
                          <a:spcPct val="100000"/>
                        </a:lnSpc>
                        <a:buNone/>
                      </a:pPr>
                      <a:r>
                        <a:rPr lang="en-US" sz="1050" b="1" i="0" u="none" strike="noStrike" kern="1200" baseline="0" noProof="0" dirty="0">
                          <a:solidFill>
                            <a:srgbClr val="000000"/>
                          </a:solidFill>
                          <a:effectLst/>
                          <a:latin typeface="Open Sans"/>
                        </a:rPr>
                        <a:t>Logistic Regression</a:t>
                      </a:r>
                      <a:r>
                        <a:rPr lang="en-US" sz="1050" b="0" i="0" u="none" strike="noStrike" kern="1200" baseline="0" noProof="0" dirty="0">
                          <a:solidFill>
                            <a:srgbClr val="000000"/>
                          </a:solidFill>
                          <a:effectLst/>
                          <a:latin typeface="Open Sans"/>
                        </a:rPr>
                        <a:t>: Often, a complex model may not be the best solution. Starting with a simple approach like Logistic Regression helps establish a base accuracy score. This model is particularly suitable for binary outcomes, making it ideal for projects requiring a yes or no decision.</a:t>
                      </a:r>
                      <a:endParaRPr lang="en-US" b="0" i="0" u="none" strike="noStrike" baseline="0" noProof="0" dirty="0">
                        <a:solidFill>
                          <a:srgbClr val="000000"/>
                        </a:solidFill>
                        <a:latin typeface="Open Sans"/>
                      </a:endParaRPr>
                    </a:p>
                    <a:p>
                      <a:pPr marL="0" lvl="0" indent="0" algn="l">
                        <a:lnSpc>
                          <a:spcPct val="100000"/>
                        </a:lnSpc>
                        <a:buNone/>
                      </a:pPr>
                      <a:endParaRPr lang="en-US" sz="1050" b="0" i="0" u="none" strike="noStrike" kern="1200" baseline="0" noProof="0" dirty="0">
                        <a:solidFill>
                          <a:srgbClr val="000000"/>
                        </a:solidFill>
                        <a:effectLst/>
                        <a:latin typeface="Open Sans"/>
                      </a:endParaRPr>
                    </a:p>
                    <a:p>
                      <a:pPr marL="0" lvl="0" indent="0" algn="l">
                        <a:lnSpc>
                          <a:spcPct val="100000"/>
                        </a:lnSpc>
                        <a:buNone/>
                      </a:pPr>
                      <a:r>
                        <a:rPr lang="en-US" sz="1050" b="1" i="0" u="none" strike="noStrike" kern="1200" baseline="0" noProof="0" dirty="0">
                          <a:solidFill>
                            <a:srgbClr val="000000"/>
                          </a:solidFill>
                          <a:effectLst/>
                          <a:latin typeface="Open Sans"/>
                        </a:rPr>
                        <a:t>Principal Component Analysis (PCA): </a:t>
                      </a:r>
                      <a:r>
                        <a:rPr lang="en-US" sz="1050" b="0" i="0" u="none" strike="noStrike" kern="1200" baseline="0" noProof="0" dirty="0">
                          <a:solidFill>
                            <a:srgbClr val="000000"/>
                          </a:solidFill>
                          <a:effectLst/>
                          <a:latin typeface="Open Sans"/>
                        </a:rPr>
                        <a:t>PCA is utilized for dimensionality reduction, transforming high-dimensional data into fewer principal components. This technique enhances model performance by minimizing the risk of overfitting.</a:t>
                      </a:r>
                      <a:endParaRPr lang="en-US" b="0" i="0" u="none" strike="noStrike" baseline="0" dirty="0">
                        <a:solidFill>
                          <a:srgbClr val="000000"/>
                        </a:solidFill>
                        <a:latin typeface="Open Sans"/>
                      </a:endParaRPr>
                    </a:p>
                    <a:p>
                      <a:pPr marL="0" lvl="0" indent="0" algn="l">
                        <a:lnSpc>
                          <a:spcPct val="100000"/>
                        </a:lnSpc>
                        <a:buNone/>
                      </a:pPr>
                      <a:endParaRPr lang="en-US" sz="1050" b="0" i="0" u="none" strike="noStrike" kern="1200" baseline="0" noProof="0" dirty="0">
                        <a:solidFill>
                          <a:srgbClr val="000000"/>
                        </a:solidFill>
                        <a:effectLst/>
                        <a:latin typeface="Open Sans"/>
                      </a:endParaRPr>
                    </a:p>
                    <a:p>
                      <a:pPr marL="0" lvl="0" indent="0" algn="l">
                        <a:lnSpc>
                          <a:spcPct val="100000"/>
                        </a:lnSpc>
                        <a:buNone/>
                      </a:pPr>
                      <a:r>
                        <a:rPr lang="en-US" sz="1050" b="1" i="0" u="none" strike="noStrike" kern="1200" baseline="0" noProof="0" dirty="0">
                          <a:solidFill>
                            <a:srgbClr val="000000"/>
                          </a:solidFill>
                          <a:effectLst/>
                          <a:latin typeface="Open Sans"/>
                        </a:rPr>
                        <a:t>K-Nearest Neighbor:</a:t>
                      </a:r>
                      <a:r>
                        <a:rPr lang="en-US" sz="1050" b="0" i="0" u="none" strike="noStrike" kern="1200" baseline="0" noProof="0" dirty="0">
                          <a:solidFill>
                            <a:srgbClr val="000000"/>
                          </a:solidFill>
                          <a:effectLst/>
                          <a:latin typeface="Open Sans"/>
                        </a:rPr>
                        <a:t> This method classifies outcomes based on the proximity to the nearest group of data points. Utilizing K-Nearest Neighbors aids in categorizing results by closeness to selected features, enhancing accuracy.</a:t>
                      </a:r>
                      <a:endParaRPr lang="en-US" b="0" i="0" u="none" strike="noStrike" baseline="0" noProof="0" dirty="0">
                        <a:solidFill>
                          <a:srgbClr val="000000"/>
                        </a:solidFill>
                        <a:latin typeface="Open Sans"/>
                      </a:endParaRPr>
                    </a:p>
                    <a:p>
                      <a:pPr marL="0" lvl="0" indent="0" algn="l">
                        <a:lnSpc>
                          <a:spcPct val="100000"/>
                        </a:lnSpc>
                        <a:buNone/>
                      </a:pPr>
                      <a:endParaRPr lang="en-US" sz="1050" b="0" i="0" u="none" strike="noStrike" kern="1200" baseline="0" noProof="0" dirty="0">
                        <a:solidFill>
                          <a:srgbClr val="000000"/>
                        </a:solidFill>
                        <a:effectLst/>
                        <a:latin typeface="Open Sans"/>
                      </a:endParaRPr>
                    </a:p>
                    <a:p>
                      <a:pPr marL="0" lvl="0" indent="0" algn="l">
                        <a:lnSpc>
                          <a:spcPct val="100000"/>
                        </a:lnSpc>
                        <a:buNone/>
                      </a:pPr>
                      <a:r>
                        <a:rPr lang="en-US" sz="1050" b="1" i="0" u="none" strike="noStrike" kern="1200" baseline="0" noProof="0" dirty="0">
                          <a:solidFill>
                            <a:srgbClr val="000000"/>
                          </a:solidFill>
                          <a:effectLst/>
                          <a:latin typeface="Open Sans"/>
                        </a:rPr>
                        <a:t>Random Forest:</a:t>
                      </a:r>
                      <a:r>
                        <a:rPr lang="en-US" sz="1050" b="0" i="0" u="none" strike="noStrike" kern="1200" baseline="0" noProof="0" dirty="0">
                          <a:solidFill>
                            <a:srgbClr val="000000"/>
                          </a:solidFill>
                          <a:effectLst/>
                          <a:latin typeface="Open Sans"/>
                        </a:rPr>
                        <a:t> This model is excellent at handling multiple variables and reducing overfitting, thereby ensuring robust predictions. Random Forest also plays a crucial role in pinpointing key features that significantly influence customer churn, facilitating targeted interventions.</a:t>
                      </a:r>
                      <a:endParaRPr lang="en-US" i="0" u="none" strike="noStrike" baseline="0" dirty="0">
                        <a:solidFill>
                          <a:srgbClr val="000000"/>
                        </a:solidFill>
                        <a:latin typeface="Open Sans"/>
                      </a:endParaRPr>
                    </a:p>
                    <a:p>
                      <a:pPr marL="0" lvl="0" indent="0" algn="l">
                        <a:lnSpc>
                          <a:spcPct val="100000"/>
                        </a:lnSpc>
                        <a:buNone/>
                      </a:pPr>
                      <a:endParaRPr lang="en-US" sz="1050" b="0" i="0" u="none" strike="noStrike" kern="1200" baseline="0" noProof="0" dirty="0">
                        <a:solidFill>
                          <a:srgbClr val="000000"/>
                        </a:solidFill>
                        <a:effectLst/>
                        <a:latin typeface="Open Sans"/>
                      </a:endParaRPr>
                    </a:p>
                    <a:p>
                      <a:pPr marL="0" lvl="0" indent="0" algn="l">
                        <a:lnSpc>
                          <a:spcPct val="100000"/>
                        </a:lnSpc>
                        <a:buNone/>
                      </a:pPr>
                      <a:r>
                        <a:rPr lang="en-US" sz="1050" b="1" i="0" u="none" strike="noStrike" kern="1200" baseline="0" noProof="0" dirty="0">
                          <a:solidFill>
                            <a:srgbClr val="000000"/>
                          </a:solidFill>
                          <a:effectLst/>
                          <a:latin typeface="Open Sans"/>
                        </a:rPr>
                        <a:t>Decision Tree:</a:t>
                      </a:r>
                      <a:r>
                        <a:rPr lang="en-US" sz="1050" b="0" i="0" u="none" strike="noStrike" kern="1200" baseline="0" noProof="0" dirty="0">
                          <a:solidFill>
                            <a:srgbClr val="000000"/>
                          </a:solidFill>
                          <a:effectLst/>
                          <a:latin typeface="Open Sans"/>
                        </a:rPr>
                        <a:t> Decision Trees provide excellent interpretability through rule-based classification, which simplifies understanding and communicating the factors influencing customer decisions.</a:t>
                      </a:r>
                      <a:endParaRPr lang="en-US" i="0" u="none" strike="noStrike" baseline="0" dirty="0">
                        <a:solidFill>
                          <a:srgbClr val="000000"/>
                        </a:solidFill>
                        <a:latin typeface="Open Sans"/>
                      </a:endParaRPr>
                    </a:p>
                    <a:p>
                      <a:pPr marL="0" lvl="0" indent="0" algn="l">
                        <a:lnSpc>
                          <a:spcPct val="100000"/>
                        </a:lnSpc>
                        <a:buNone/>
                      </a:pPr>
                      <a:endParaRPr lang="en-US" sz="1050" b="0" i="0" u="none" strike="noStrike" kern="1200" baseline="0" noProof="0" dirty="0">
                        <a:solidFill>
                          <a:srgbClr val="000000"/>
                        </a:solidFill>
                        <a:effectLst/>
                        <a:latin typeface="Open Sans"/>
                      </a:endParaRPr>
                    </a:p>
                    <a:p>
                      <a:pPr marL="0" lvl="0" indent="0" algn="l">
                        <a:lnSpc>
                          <a:spcPct val="100000"/>
                        </a:lnSpc>
                        <a:buNone/>
                      </a:pPr>
                      <a:r>
                        <a:rPr lang="en-US" sz="1050" b="1" i="0" u="none" strike="noStrike" kern="1200" baseline="0" noProof="0" dirty="0">
                          <a:solidFill>
                            <a:srgbClr val="000000"/>
                          </a:solidFill>
                          <a:effectLst/>
                          <a:latin typeface="Open Sans"/>
                        </a:rPr>
                        <a:t>Support Vector Machines (SVM): </a:t>
                      </a:r>
                      <a:r>
                        <a:rPr lang="en-US" sz="1050" b="0" i="0" u="none" strike="noStrike" kern="1200" baseline="0" noProof="0" dirty="0">
                          <a:solidFill>
                            <a:srgbClr val="000000"/>
                          </a:solidFill>
                          <a:effectLst/>
                          <a:latin typeface="Open Sans"/>
                        </a:rPr>
                        <a:t>SVM is effective in delivering precise predictions, especially useful in distinguishing between customers likely to churn and those who will stay, even in cases of complex data patterns.</a:t>
                      </a:r>
                      <a:endParaRPr lang="en-US" b="0" i="0" u="none" strike="noStrike" baseline="0" noProof="0" dirty="0">
                        <a:solidFill>
                          <a:srgbClr val="000000"/>
                        </a:solidFill>
                        <a:latin typeface="Open Sans"/>
                      </a:endParaRPr>
                    </a:p>
                    <a:p>
                      <a:pPr marL="0" lvl="0" indent="0" algn="l">
                        <a:lnSpc>
                          <a:spcPct val="100000"/>
                        </a:lnSpc>
                        <a:buNone/>
                      </a:pPr>
                      <a:endParaRPr lang="en-US" sz="1050" b="0" i="0" u="none" strike="noStrike" kern="1200" baseline="0" noProof="0" dirty="0">
                        <a:solidFill>
                          <a:srgbClr val="000000"/>
                        </a:solidFill>
                        <a:effectLst/>
                        <a:latin typeface="Open Sans"/>
                      </a:endParaRPr>
                    </a:p>
                    <a:p>
                      <a:pPr marL="0" lvl="0" indent="0" algn="l">
                        <a:lnSpc>
                          <a:spcPct val="100000"/>
                        </a:lnSpc>
                        <a:buNone/>
                      </a:pPr>
                      <a:r>
                        <a:rPr lang="en-US" sz="1050" b="1" i="0" u="none" strike="noStrike" kern="1200" baseline="0" noProof="0" dirty="0">
                          <a:solidFill>
                            <a:srgbClr val="000000"/>
                          </a:solidFill>
                          <a:effectLst/>
                          <a:latin typeface="Open Sans"/>
                        </a:rPr>
                        <a:t>K-Means:</a:t>
                      </a:r>
                      <a:r>
                        <a:rPr lang="en-US" sz="1050" b="0" i="0" u="none" strike="noStrike" kern="1200" baseline="0" noProof="0" dirty="0">
                          <a:solidFill>
                            <a:srgbClr val="000000"/>
                          </a:solidFill>
                          <a:effectLst/>
                          <a:latin typeface="Open Sans"/>
                        </a:rPr>
                        <a:t> As an unsupervised learning method, K-Means segments customers into distinct groups based on behaviors or characteristics without prior labeling, efficiently uncovering patterns indicative of potential churn.</a:t>
                      </a:r>
                      <a:endParaRPr lang="en-US" i="0" u="none" strike="noStrike" baseline="0" noProof="0" dirty="0">
                        <a:solidFill>
                          <a:srgbClr val="000000"/>
                        </a:solidFill>
                        <a:latin typeface="Open Sans"/>
                      </a:endParaRPr>
                    </a:p>
                    <a:p>
                      <a:pPr marL="0" lvl="0" algn="l">
                        <a:lnSpc>
                          <a:spcPct val="100000"/>
                        </a:lnSpc>
                        <a:spcBef>
                          <a:spcPts val="0"/>
                        </a:spcBef>
                        <a:spcAft>
                          <a:spcPts val="0"/>
                        </a:spcAft>
                        <a:buNone/>
                      </a:pPr>
                      <a:endParaRPr lang="en-US" sz="1050" kern="1200" dirty="0">
                        <a:solidFill>
                          <a:schemeClr val="tx1"/>
                        </a:solidFill>
                        <a:effectLst/>
                        <a:latin typeface="+mn-lt"/>
                        <a:ea typeface="+mn-ea"/>
                        <a:cs typeface="+mn-cs"/>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extLst>
                  <a:ext uri="{0D108BD9-81ED-4DB2-BD59-A6C34878D82A}">
                    <a16:rowId xmlns:a16="http://schemas.microsoft.com/office/drawing/2014/main" val="2271740828"/>
                  </a:ext>
                </a:extLst>
              </a:tr>
            </a:tbl>
          </a:graphicData>
        </a:graphic>
      </p:graphicFrame>
    </p:spTree>
    <p:extLst>
      <p:ext uri="{BB962C8B-B14F-4D97-AF65-F5344CB8AC3E}">
        <p14:creationId xmlns:p14="http://schemas.microsoft.com/office/powerpoint/2010/main" val="86675199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a:t>
            </a:r>
            <a:endParaRPr lang="en-US" sz="2500"/>
          </a:p>
        </p:txBody>
      </p:sp>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graphicFrame>
        <p:nvGraphicFramePr>
          <p:cNvPr id="24" name="Content Placeholder 9">
            <a:extLst>
              <a:ext uri="{FF2B5EF4-FFF2-40B4-BE49-F238E27FC236}">
                <a16:creationId xmlns:a16="http://schemas.microsoft.com/office/drawing/2014/main" id="{155F3EFF-79B6-469A-9AA4-B8AD4E28AB71}"/>
              </a:ext>
            </a:extLst>
          </p:cNvPr>
          <p:cNvGraphicFramePr>
            <a:graphicFrameLocks/>
          </p:cNvGraphicFramePr>
          <p:nvPr>
            <p:extLst>
              <p:ext uri="{D42A27DB-BD31-4B8C-83A1-F6EECF244321}">
                <p14:modId xmlns:p14="http://schemas.microsoft.com/office/powerpoint/2010/main" val="2568737341"/>
              </p:ext>
            </p:extLst>
          </p:nvPr>
        </p:nvGraphicFramePr>
        <p:xfrm>
          <a:off x="556381" y="1511904"/>
          <a:ext cx="11100688" cy="2361211"/>
        </p:xfrm>
        <a:graphic>
          <a:graphicData uri="http://schemas.openxmlformats.org/drawingml/2006/table">
            <a:tbl>
              <a:tblPr>
                <a:tableStyleId>{9D7B26C5-4107-4FEC-AEDC-1716B250A1EF}</a:tableStyleId>
              </a:tblPr>
              <a:tblGrid>
                <a:gridCol w="3581510">
                  <a:extLst>
                    <a:ext uri="{9D8B030D-6E8A-4147-A177-3AD203B41FA5}">
                      <a16:colId xmlns:a16="http://schemas.microsoft.com/office/drawing/2014/main" val="2537121759"/>
                    </a:ext>
                  </a:extLst>
                </a:gridCol>
                <a:gridCol w="7519178">
                  <a:extLst>
                    <a:ext uri="{9D8B030D-6E8A-4147-A177-3AD203B41FA5}">
                      <a16:colId xmlns:a16="http://schemas.microsoft.com/office/drawing/2014/main" val="2136867599"/>
                    </a:ext>
                  </a:extLst>
                </a:gridCol>
              </a:tblGrid>
              <a:tr h="509551">
                <a:tc gridSpan="2">
                  <a:txBody>
                    <a:bodyPr/>
                    <a:lstStyle/>
                    <a:p>
                      <a:pPr algn="ctr" fontAlgn="b"/>
                      <a:r>
                        <a:rPr lang="en-US" sz="1600" b="1" u="none" strike="noStrike">
                          <a:effectLst/>
                          <a:latin typeface="+mj-lt"/>
                          <a:cs typeface="Arial"/>
                        </a:rPr>
                        <a:t>Modeling Requirements </a:t>
                      </a:r>
                      <a:endParaRPr lang="en-US" sz="1600" b="1" i="0" u="none" strike="noStrike">
                        <a:solidFill>
                          <a:srgbClr val="FFFFFF"/>
                        </a:solidFill>
                        <a:effectLst/>
                        <a:latin typeface="+mj-lt"/>
                        <a:cs typeface="Arial" panose="020B0604020202020204" pitchFamily="34" charset="0"/>
                      </a:endParaRPr>
                    </a:p>
                  </a:txBody>
                  <a:tcPr anchor="b">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832943875"/>
                  </a:ext>
                </a:extLst>
              </a:tr>
              <a:tr h="509551">
                <a:tc>
                  <a:txBody>
                    <a:bodyPr/>
                    <a:lstStyle/>
                    <a:p>
                      <a:pPr algn="l" fontAlgn="b"/>
                      <a:r>
                        <a:rPr lang="en-US" sz="1100" b="0" i="0" u="none" strike="noStrike">
                          <a:solidFill>
                            <a:srgbClr val="000000"/>
                          </a:solidFill>
                          <a:effectLst/>
                          <a:latin typeface="+mj-lt"/>
                          <a:cs typeface="Arial"/>
                        </a:rPr>
                        <a:t>Target Variable* </a:t>
                      </a:r>
                      <a:endParaRPr lang="en-US" sz="1100" b="0" i="0" u="none" strike="noStrike">
                        <a:solidFill>
                          <a:srgbClr val="000000"/>
                        </a:solidFill>
                        <a:effectLst/>
                        <a:latin typeface="+mj-lt"/>
                        <a:cs typeface="Arial" panose="020B0604020202020204" pitchFamily="34" charset="0"/>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a:txBody>
                    <a:bodyPr/>
                    <a:lstStyle/>
                    <a:p>
                      <a:pPr algn="l" fontAlgn="auto"/>
                      <a:r>
                        <a:rPr lang="en-US" sz="1050" b="0" i="1" u="none" strike="noStrike">
                          <a:solidFill>
                            <a:srgbClr val="000000"/>
                          </a:solidFill>
                          <a:effectLst/>
                          <a:latin typeface="Open Sans"/>
                          <a:ea typeface="Open Sans"/>
                          <a:cs typeface="Open Sans"/>
                        </a:rPr>
                        <a:t>Indicate the target variable and connect the choice to the proposed problem.</a:t>
                      </a:r>
                    </a:p>
                    <a:p>
                      <a:pPr algn="l" fontAlgn="auto"/>
                      <a:endParaRPr lang="en-US" sz="1050" b="0" i="1" u="none" strike="noStrike">
                        <a:solidFill>
                          <a:srgbClr val="000000"/>
                        </a:solidFill>
                        <a:effectLst/>
                        <a:latin typeface="Open Sans"/>
                        <a:ea typeface="Open Sans"/>
                        <a:cs typeface="Open Sans"/>
                      </a:endParaRPr>
                    </a:p>
                    <a:p>
                      <a:pPr algn="l" fontAlgn="auto"/>
                      <a:endParaRPr lang="en-US" sz="1050" b="0" i="1" u="none" strike="noStrike">
                        <a:solidFill>
                          <a:srgbClr val="000000"/>
                        </a:solidFill>
                        <a:effectLst/>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kern="1200">
                          <a:solidFill>
                            <a:schemeClr val="tx1"/>
                          </a:solidFill>
                          <a:effectLst/>
                          <a:latin typeface="+mn-lt"/>
                          <a:ea typeface="+mn-ea"/>
                          <a:cs typeface="+mn-cs"/>
                        </a:rPr>
                        <a:t>    The column 'Attrition flag' will contain the values for us to try to predict with the model. This is because the data within this column corresponds to whether an individual customer churned out of the company’s services or not. It is stored as a binary variable where 0 is an existing customer and 1 is a customer that left. Using this as our target will allow us to train the model with on all the data including age, income, education, etc. and later predict whether a customer will churn out or not based off these characteristics. This will allow us to preemptively create a group of individuals that are likely to leave the company soon based on their characteristics. Once we have obtained this group of people, we can begin to customize a business strategy to improve the probability that the customer does not churn out. </a:t>
                      </a:r>
                      <a:endParaRPr lang="en-US" sz="1050" b="0" i="1" u="none" strike="noStrike">
                        <a:solidFill>
                          <a:srgbClr val="000000"/>
                        </a:solidFill>
                        <a:effectLst/>
                        <a:latin typeface="Open Sans"/>
                        <a:ea typeface="Open Sans"/>
                        <a:cs typeface="Open Sans"/>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extLst>
                  <a:ext uri="{0D108BD9-81ED-4DB2-BD59-A6C34878D82A}">
                    <a16:rowId xmlns:a16="http://schemas.microsoft.com/office/drawing/2014/main" val="673181198"/>
                  </a:ext>
                </a:extLst>
              </a:tr>
            </a:tbl>
          </a:graphicData>
        </a:graphic>
      </p:graphicFrame>
    </p:spTree>
    <p:extLst>
      <p:ext uri="{BB962C8B-B14F-4D97-AF65-F5344CB8AC3E}">
        <p14:creationId xmlns:p14="http://schemas.microsoft.com/office/powerpoint/2010/main" val="190162022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 </a:t>
            </a:r>
            <a:endParaRPr lang="en-US" sz="2500"/>
          </a:p>
        </p:txBody>
      </p:sp>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graphicFrame>
        <p:nvGraphicFramePr>
          <p:cNvPr id="24" name="Content Placeholder 9">
            <a:extLst>
              <a:ext uri="{FF2B5EF4-FFF2-40B4-BE49-F238E27FC236}">
                <a16:creationId xmlns:a16="http://schemas.microsoft.com/office/drawing/2014/main" id="{155F3EFF-79B6-469A-9AA4-B8AD4E28AB71}"/>
              </a:ext>
            </a:extLst>
          </p:cNvPr>
          <p:cNvGraphicFramePr>
            <a:graphicFrameLocks/>
          </p:cNvGraphicFramePr>
          <p:nvPr>
            <p:extLst>
              <p:ext uri="{D42A27DB-BD31-4B8C-83A1-F6EECF244321}">
                <p14:modId xmlns:p14="http://schemas.microsoft.com/office/powerpoint/2010/main" val="1275455907"/>
              </p:ext>
            </p:extLst>
          </p:nvPr>
        </p:nvGraphicFramePr>
        <p:xfrm>
          <a:off x="556381" y="1511904"/>
          <a:ext cx="11100688" cy="3358442"/>
        </p:xfrm>
        <a:graphic>
          <a:graphicData uri="http://schemas.openxmlformats.org/drawingml/2006/table">
            <a:tbl>
              <a:tblPr>
                <a:tableStyleId>{9D7B26C5-4107-4FEC-AEDC-1716B250A1EF}</a:tableStyleId>
              </a:tblPr>
              <a:tblGrid>
                <a:gridCol w="3646164">
                  <a:extLst>
                    <a:ext uri="{9D8B030D-6E8A-4147-A177-3AD203B41FA5}">
                      <a16:colId xmlns:a16="http://schemas.microsoft.com/office/drawing/2014/main" val="2537121759"/>
                    </a:ext>
                  </a:extLst>
                </a:gridCol>
                <a:gridCol w="7454524">
                  <a:extLst>
                    <a:ext uri="{9D8B030D-6E8A-4147-A177-3AD203B41FA5}">
                      <a16:colId xmlns:a16="http://schemas.microsoft.com/office/drawing/2014/main" val="2136867599"/>
                    </a:ext>
                  </a:extLst>
                </a:gridCol>
              </a:tblGrid>
              <a:tr h="509551">
                <a:tc gridSpan="2">
                  <a:txBody>
                    <a:bodyPr/>
                    <a:lstStyle/>
                    <a:p>
                      <a:pPr algn="ctr" fontAlgn="b"/>
                      <a:r>
                        <a:rPr lang="en-US" sz="1600" b="1" u="none" strike="noStrike">
                          <a:effectLst/>
                          <a:latin typeface="+mj-lt"/>
                          <a:cs typeface="Arial"/>
                        </a:rPr>
                        <a:t>Modeling Requirements </a:t>
                      </a:r>
                      <a:endParaRPr lang="en-US" sz="1600" b="1" i="0" u="none" strike="noStrike">
                        <a:solidFill>
                          <a:srgbClr val="FFFFFF"/>
                        </a:solidFill>
                        <a:effectLst/>
                        <a:latin typeface="+mj-lt"/>
                        <a:cs typeface="Arial" panose="020B0604020202020204" pitchFamily="34" charset="0"/>
                      </a:endParaRPr>
                    </a:p>
                  </a:txBody>
                  <a:tcPr anchor="b">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832943875"/>
                  </a:ext>
                </a:extLst>
              </a:tr>
              <a:tr h="509551">
                <a:tc>
                  <a:txBody>
                    <a:bodyPr/>
                    <a:lstStyle/>
                    <a:p>
                      <a:pPr algn="l" fontAlgn="b"/>
                      <a:r>
                        <a:rPr lang="en-US" sz="1100" b="0" i="0" u="none" strike="noStrike">
                          <a:solidFill>
                            <a:srgbClr val="000000"/>
                          </a:solidFill>
                          <a:effectLst/>
                          <a:latin typeface="+mj-lt"/>
                          <a:cs typeface="Arial"/>
                        </a:rPr>
                        <a:t>Tools/Methodologies </a:t>
                      </a:r>
                      <a:endParaRPr lang="en-US" sz="1100" b="0" i="0" u="none" strike="noStrike">
                        <a:solidFill>
                          <a:srgbClr val="000000"/>
                        </a:solidFill>
                        <a:effectLst/>
                        <a:latin typeface="+mj-lt"/>
                        <a:cs typeface="Arial" panose="020B0604020202020204" pitchFamily="34" charset="0"/>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a:txBody>
                    <a:bodyPr/>
                    <a:lstStyle/>
                    <a:p>
                      <a:pPr marL="0" marR="0" lvl="0" indent="0" algn="l" rtl="0" eaLnBrk="1" fontAlgn="b" latinLnBrk="0" hangingPunct="1">
                        <a:lnSpc>
                          <a:spcPct val="100000"/>
                        </a:lnSpc>
                        <a:spcBef>
                          <a:spcPts val="0"/>
                        </a:spcBef>
                        <a:spcAft>
                          <a:spcPts val="0"/>
                        </a:spcAft>
                        <a:buClrTx/>
                        <a:buSzTx/>
                        <a:buFontTx/>
                        <a:buNone/>
                      </a:pPr>
                      <a:r>
                        <a:rPr lang="en-US" sz="1050" b="0" i="1" u="none" strike="noStrike">
                          <a:solidFill>
                            <a:srgbClr val="000000"/>
                          </a:solidFill>
                          <a:effectLst/>
                          <a:latin typeface="Open Sans"/>
                          <a:ea typeface="Open Sans"/>
                          <a:cs typeface="Open Sans"/>
                        </a:rPr>
                        <a:t>Indicate the tools you plan to use to solve the problem. Name specific Python libraries or particular techniques that will be used. </a:t>
                      </a:r>
                    </a:p>
                    <a:p>
                      <a:pPr marL="0" marR="0" lvl="0" indent="0" algn="l" rtl="0" eaLnBrk="1" fontAlgn="b" latinLnBrk="0" hangingPunct="1">
                        <a:lnSpc>
                          <a:spcPct val="100000"/>
                        </a:lnSpc>
                        <a:spcBef>
                          <a:spcPts val="0"/>
                        </a:spcBef>
                        <a:spcAft>
                          <a:spcPts val="0"/>
                        </a:spcAft>
                        <a:buClrTx/>
                        <a:buSzTx/>
                        <a:buFontTx/>
                        <a:buNone/>
                      </a:pPr>
                      <a:endParaRPr lang="en-US" sz="1050" b="0" i="1" u="none" strike="noStrike">
                        <a:solidFill>
                          <a:srgbClr val="000000"/>
                        </a:solidFill>
                        <a:effectLst/>
                        <a:latin typeface="Open Sans"/>
                        <a:ea typeface="Open Sans"/>
                        <a:cs typeface="Open Sans"/>
                      </a:endParaRPr>
                    </a:p>
                    <a:p>
                      <a:pPr marL="171450" lvl="0" indent="-171450">
                        <a:buFont typeface="Arial" panose="020B0604020202020204" pitchFamily="34" charset="0"/>
                        <a:buChar char="•"/>
                      </a:pPr>
                      <a:r>
                        <a:rPr lang="en-US" sz="1050" kern="1200">
                          <a:solidFill>
                            <a:schemeClr val="tx1"/>
                          </a:solidFill>
                          <a:effectLst/>
                          <a:latin typeface="+mn-lt"/>
                          <a:ea typeface="+mn-ea"/>
                          <a:cs typeface="+mn-cs"/>
                        </a:rPr>
                        <a:t>Pandas</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Scikit-Learn</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Matplotlib</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Numpy</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Feature Selection</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Dimensionality Reduction</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Dummy Variables</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Oversampling of data</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Jupyter Notebook</a:t>
                      </a:r>
                    </a:p>
                    <a:p>
                      <a:pPr marL="0" marR="0" lvl="0" indent="0" algn="l" rtl="0" eaLnBrk="1" fontAlgn="b" latinLnBrk="0" hangingPunct="1">
                        <a:lnSpc>
                          <a:spcPct val="100000"/>
                        </a:lnSpc>
                        <a:spcBef>
                          <a:spcPts val="0"/>
                        </a:spcBef>
                        <a:spcAft>
                          <a:spcPts val="0"/>
                        </a:spcAft>
                        <a:buClrTx/>
                        <a:buSzTx/>
                        <a:buFontTx/>
                        <a:buNone/>
                      </a:pPr>
                      <a:endParaRPr lang="en-US" sz="1050" b="0" i="1"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fontAlgn="b"/>
                      <a:endParaRPr lang="en-US" sz="1100" b="0" i="0" u="none" strike="noStrike">
                        <a:solidFill>
                          <a:srgbClr val="000000"/>
                        </a:solidFill>
                        <a:effectLst/>
                        <a:latin typeface="+mj-lt"/>
                        <a:ea typeface="Open Sans" panose="020B0606030504020204" pitchFamily="34" charset="0"/>
                        <a:cs typeface="Open Sans" panose="020B0606030504020204" pitchFamily="34" charset="0"/>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extLst>
                  <a:ext uri="{0D108BD9-81ED-4DB2-BD59-A6C34878D82A}">
                    <a16:rowId xmlns:a16="http://schemas.microsoft.com/office/drawing/2014/main" val="3710909527"/>
                  </a:ext>
                </a:extLst>
              </a:tr>
              <a:tr h="50955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b="0" i="0" u="none" strike="noStrike" kern="1200">
                          <a:solidFill>
                            <a:srgbClr val="000000"/>
                          </a:solidFill>
                          <a:effectLst/>
                          <a:latin typeface="+mn-lt"/>
                          <a:ea typeface="+mn-ea"/>
                          <a:cs typeface="Arial"/>
                        </a:rPr>
                        <a:t>Regression or Classification problem </a:t>
                      </a:r>
                      <a:endParaRPr lang="en-US" sz="1100" b="0" i="0" u="none" strike="noStrike" kern="1200">
                        <a:solidFill>
                          <a:srgbClr val="000000"/>
                        </a:solidFill>
                        <a:effectLst/>
                        <a:latin typeface="+mn-lt"/>
                        <a:ea typeface="+mn-ea"/>
                        <a:cs typeface="Arial" panose="020B0604020202020204" pitchFamily="34" charset="0"/>
                      </a:endParaRPr>
                    </a:p>
                    <a:p>
                      <a:pPr algn="l" fontAlgn="b"/>
                      <a:endParaRPr lang="en-US" sz="1100" b="0" i="0" u="none" strike="noStrike">
                        <a:solidFill>
                          <a:srgbClr val="000000"/>
                        </a:solidFill>
                        <a:effectLst/>
                        <a:latin typeface="+mj-lt"/>
                        <a:cs typeface="Arial" panose="020B0604020202020204" pitchFamily="34" charset="0"/>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57150" cap="flat" cmpd="sng" algn="ctr">
                      <a:solidFill>
                        <a:schemeClr val="accent4"/>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mj-lt"/>
                          <a:ea typeface="Open Sans"/>
                          <a:cs typeface="Open Sans"/>
                        </a:rPr>
                        <a:t>Our use case is a classification problem.</a:t>
                      </a: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5715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2822743514"/>
                  </a:ext>
                </a:extLst>
              </a:tr>
            </a:tbl>
          </a:graphicData>
        </a:graphic>
      </p:graphicFrame>
    </p:spTree>
    <p:extLst>
      <p:ext uri="{BB962C8B-B14F-4D97-AF65-F5344CB8AC3E}">
        <p14:creationId xmlns:p14="http://schemas.microsoft.com/office/powerpoint/2010/main" val="27495743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89" name="Title 1"/>
          <p:cNvSpPr>
            <a:spLocks noGrp="1"/>
          </p:cNvSpPr>
          <p:nvPr>
            <p:ph type="title"/>
          </p:nvPr>
        </p:nvSpPr>
        <p:spPr>
          <a:xfrm>
            <a:off x="469900" y="280089"/>
            <a:ext cx="11126689" cy="400110"/>
          </a:xfrm>
        </p:spPr>
        <p:txBody>
          <a:bodyPr/>
          <a:lstStyle/>
          <a:p>
            <a:r>
              <a:rPr lang="en-US" altLang="ja-JP">
                <a:latin typeface="Open Sans Semibold"/>
                <a:ea typeface="Open Sans Semibold"/>
                <a:cs typeface="Open Sans Semibold"/>
              </a:rPr>
              <a:t>Project Timeline </a:t>
            </a:r>
            <a:endParaRPr lang="en-US">
              <a:latin typeface="Open Sans Semibold"/>
              <a:ea typeface="Open Sans Semibold"/>
              <a:cs typeface="Open Sans Semibold"/>
            </a:endParaRPr>
          </a:p>
        </p:txBody>
      </p:sp>
      <p:sp>
        <p:nvSpPr>
          <p:cNvPr id="4" name="Text Placeholder 3">
            <a:extLst>
              <a:ext uri="{FF2B5EF4-FFF2-40B4-BE49-F238E27FC236}">
                <a16:creationId xmlns:a16="http://schemas.microsoft.com/office/drawing/2014/main" id="{25D91589-EB35-75E8-DCC1-02890E75FBA7}"/>
              </a:ext>
            </a:extLst>
          </p:cNvPr>
          <p:cNvSpPr>
            <a:spLocks noGrp="1"/>
          </p:cNvSpPr>
          <p:nvPr>
            <p:ph type="body" sz="quarter" idx="10"/>
          </p:nvPr>
        </p:nvSpPr>
        <p:spPr>
          <a:xfrm>
            <a:off x="469800" y="803932"/>
            <a:ext cx="11615703" cy="492443"/>
          </a:xfrm>
        </p:spPr>
        <p:txBody>
          <a:bodyPr/>
          <a:lstStyle/>
          <a:p>
            <a:r>
              <a:rPr lang="en-US" i="1"/>
              <a:t>Recommended timeline – Adjust/customize based on your team plan. This should be updated as part of your proposal and status update  </a:t>
            </a:r>
          </a:p>
        </p:txBody>
      </p:sp>
      <p:graphicFrame>
        <p:nvGraphicFramePr>
          <p:cNvPr id="5" name="Group 3"/>
          <p:cNvGraphicFramePr>
            <a:graphicFrameLocks noGrp="1"/>
          </p:cNvGraphicFramePr>
          <p:nvPr>
            <p:extLst>
              <p:ext uri="{D42A27DB-BD31-4B8C-83A1-F6EECF244321}">
                <p14:modId xmlns:p14="http://schemas.microsoft.com/office/powerpoint/2010/main" val="2221468018"/>
              </p:ext>
            </p:extLst>
          </p:nvPr>
        </p:nvGraphicFramePr>
        <p:xfrm>
          <a:off x="723899" y="1438275"/>
          <a:ext cx="11126689" cy="3743198"/>
        </p:xfrm>
        <a:graphic>
          <a:graphicData uri="http://schemas.openxmlformats.org/drawingml/2006/table">
            <a:tbl>
              <a:tblPr>
                <a:tableStyleId>{8799B23B-EC83-4686-B30A-512413B5E67A}</a:tableStyleId>
              </a:tblPr>
              <a:tblGrid>
                <a:gridCol w="1920149">
                  <a:extLst>
                    <a:ext uri="{9D8B030D-6E8A-4147-A177-3AD203B41FA5}">
                      <a16:colId xmlns:a16="http://schemas.microsoft.com/office/drawing/2014/main" val="20000"/>
                    </a:ext>
                  </a:extLst>
                </a:gridCol>
                <a:gridCol w="823052">
                  <a:extLst>
                    <a:ext uri="{9D8B030D-6E8A-4147-A177-3AD203B41FA5}">
                      <a16:colId xmlns:a16="http://schemas.microsoft.com/office/drawing/2014/main" val="1798761181"/>
                    </a:ext>
                  </a:extLst>
                </a:gridCol>
                <a:gridCol w="698624">
                  <a:extLst>
                    <a:ext uri="{9D8B030D-6E8A-4147-A177-3AD203B41FA5}">
                      <a16:colId xmlns:a16="http://schemas.microsoft.com/office/drawing/2014/main" val="20001"/>
                    </a:ext>
                  </a:extLst>
                </a:gridCol>
                <a:gridCol w="698624">
                  <a:extLst>
                    <a:ext uri="{9D8B030D-6E8A-4147-A177-3AD203B41FA5}">
                      <a16:colId xmlns:a16="http://schemas.microsoft.com/office/drawing/2014/main" val="20002"/>
                    </a:ext>
                  </a:extLst>
                </a:gridCol>
                <a:gridCol w="698624">
                  <a:extLst>
                    <a:ext uri="{9D8B030D-6E8A-4147-A177-3AD203B41FA5}">
                      <a16:colId xmlns:a16="http://schemas.microsoft.com/office/drawing/2014/main" val="20003"/>
                    </a:ext>
                  </a:extLst>
                </a:gridCol>
                <a:gridCol w="698624">
                  <a:extLst>
                    <a:ext uri="{9D8B030D-6E8A-4147-A177-3AD203B41FA5}">
                      <a16:colId xmlns:a16="http://schemas.microsoft.com/office/drawing/2014/main" val="20004"/>
                    </a:ext>
                  </a:extLst>
                </a:gridCol>
                <a:gridCol w="698624">
                  <a:extLst>
                    <a:ext uri="{9D8B030D-6E8A-4147-A177-3AD203B41FA5}">
                      <a16:colId xmlns:a16="http://schemas.microsoft.com/office/drawing/2014/main" val="20005"/>
                    </a:ext>
                  </a:extLst>
                </a:gridCol>
                <a:gridCol w="698624">
                  <a:extLst>
                    <a:ext uri="{9D8B030D-6E8A-4147-A177-3AD203B41FA5}">
                      <a16:colId xmlns:a16="http://schemas.microsoft.com/office/drawing/2014/main" val="20006"/>
                    </a:ext>
                  </a:extLst>
                </a:gridCol>
                <a:gridCol w="698624">
                  <a:extLst>
                    <a:ext uri="{9D8B030D-6E8A-4147-A177-3AD203B41FA5}">
                      <a16:colId xmlns:a16="http://schemas.microsoft.com/office/drawing/2014/main" val="20007"/>
                    </a:ext>
                  </a:extLst>
                </a:gridCol>
                <a:gridCol w="698624">
                  <a:extLst>
                    <a:ext uri="{9D8B030D-6E8A-4147-A177-3AD203B41FA5}">
                      <a16:colId xmlns:a16="http://schemas.microsoft.com/office/drawing/2014/main" val="20008"/>
                    </a:ext>
                  </a:extLst>
                </a:gridCol>
                <a:gridCol w="698624">
                  <a:extLst>
                    <a:ext uri="{9D8B030D-6E8A-4147-A177-3AD203B41FA5}">
                      <a16:colId xmlns:a16="http://schemas.microsoft.com/office/drawing/2014/main" val="20009"/>
                    </a:ext>
                  </a:extLst>
                </a:gridCol>
                <a:gridCol w="698624">
                  <a:extLst>
                    <a:ext uri="{9D8B030D-6E8A-4147-A177-3AD203B41FA5}">
                      <a16:colId xmlns:a16="http://schemas.microsoft.com/office/drawing/2014/main" val="20010"/>
                    </a:ext>
                  </a:extLst>
                </a:gridCol>
                <a:gridCol w="698624">
                  <a:extLst>
                    <a:ext uri="{9D8B030D-6E8A-4147-A177-3AD203B41FA5}">
                      <a16:colId xmlns:a16="http://schemas.microsoft.com/office/drawing/2014/main" val="20011"/>
                    </a:ext>
                  </a:extLst>
                </a:gridCol>
                <a:gridCol w="698624">
                  <a:extLst>
                    <a:ext uri="{9D8B030D-6E8A-4147-A177-3AD203B41FA5}">
                      <a16:colId xmlns:a16="http://schemas.microsoft.com/office/drawing/2014/main" val="1375235669"/>
                    </a:ext>
                  </a:extLst>
                </a:gridCol>
              </a:tblGrid>
              <a:tr h="256930">
                <a:tc>
                  <a:txBody>
                    <a:bodyPr/>
                    <a:lstStyle/>
                    <a:p>
                      <a:pPr marL="0" marR="0" lvl="0" indent="0" algn="l" rtl="0" eaLnBrk="1" fontAlgn="base" latinLnBrk="0" hangingPunct="1">
                        <a:lnSpc>
                          <a:spcPct val="106000"/>
                        </a:lnSpc>
                        <a:spcBef>
                          <a:spcPct val="80000"/>
                        </a:spcBef>
                        <a:spcAft>
                          <a:spcPct val="0"/>
                        </a:spcAft>
                        <a:buClr>
                          <a:schemeClr val="tx1"/>
                        </a:buClr>
                        <a:buSzTx/>
                        <a:buFont typeface="Wingdings 2" pitchFamily="18" charset="2"/>
                        <a:buNone/>
                      </a:pPr>
                      <a:r>
                        <a:rPr kumimoji="0" lang="en-US" altLang="ja-JP" sz="1100" b="1" u="none" strike="noStrike" cap="none" normalizeH="0" baseline="0" dirty="0">
                          <a:ln>
                            <a:noFill/>
                          </a:ln>
                          <a:solidFill>
                            <a:srgbClr val="313131"/>
                          </a:solidFill>
                          <a:effectLst/>
                        </a:rPr>
                        <a:t>Week Number</a:t>
                      </a:r>
                      <a:r>
                        <a:rPr lang="en-US" altLang="ja-JP" sz="1100" b="1" u="none" strike="noStrike" cap="none" normalizeH="0" baseline="0" dirty="0">
                          <a:ln>
                            <a:noFill/>
                          </a:ln>
                          <a:solidFill>
                            <a:srgbClr val="313131"/>
                          </a:solidFill>
                          <a:effectLst/>
                        </a:rPr>
                        <a:t> </a:t>
                      </a:r>
                      <a:endParaRPr kumimoji="0" lang="en-US" altLang="ja-JP" sz="1100" b="1" i="0" u="none" strike="noStrike" cap="none" normalizeH="0" baseline="0" dirty="0">
                        <a:ln>
                          <a:noFill/>
                        </a:ln>
                        <a:solidFill>
                          <a:srgbClr val="313131"/>
                        </a:solidFill>
                        <a:effectLst/>
                        <a:latin typeface="Arial" charset="0"/>
                        <a:ea typeface="ＭＳ Ｐゴシック" pitchFamily="50" charset="-128"/>
                      </a:endParaRP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base" latinLnBrk="0" hangingPunct="1">
                        <a:lnSpc>
                          <a:spcPct val="106000"/>
                        </a:lnSpc>
                        <a:spcBef>
                          <a:spcPct val="80000"/>
                        </a:spcBef>
                        <a:spcAft>
                          <a:spcPct val="0"/>
                        </a:spcAft>
                        <a:buClr>
                          <a:schemeClr val="tx1"/>
                        </a:buClr>
                        <a:buSzTx/>
                        <a:buFont typeface="Wingdings 2" pitchFamily="18" charset="2"/>
                        <a:buNone/>
                      </a:pPr>
                      <a:r>
                        <a:rPr kumimoji="0" lang="en-US" altLang="ja-JP" sz="1100" b="1" i="0" u="none" strike="noStrike" cap="none" normalizeH="0" baseline="0" dirty="0">
                          <a:ln>
                            <a:noFill/>
                          </a:ln>
                          <a:solidFill>
                            <a:srgbClr val="313131"/>
                          </a:solidFill>
                          <a:effectLst/>
                          <a:latin typeface="Arial"/>
                          <a:ea typeface="ＭＳ Ｐゴシック"/>
                        </a:rPr>
                        <a:t>Status Update</a:t>
                      </a:r>
                      <a:r>
                        <a:rPr lang="en-US" altLang="ja-JP" sz="1100" b="1" i="0" u="none" strike="noStrike" cap="none" normalizeH="0" baseline="0" dirty="0">
                          <a:ln>
                            <a:noFill/>
                          </a:ln>
                          <a:solidFill>
                            <a:srgbClr val="313131"/>
                          </a:solidFill>
                          <a:effectLst/>
                          <a:latin typeface="Arial"/>
                          <a:ea typeface="ＭＳ Ｐゴシック"/>
                        </a:rPr>
                        <a:t> </a:t>
                      </a:r>
                      <a:endParaRPr kumimoji="0" lang="en-US" altLang="ja-JP" sz="1100" b="1" i="0" u="none" strike="noStrike" cap="none" normalizeH="0" baseline="0" dirty="0">
                        <a:ln>
                          <a:noFill/>
                        </a:ln>
                        <a:solidFill>
                          <a:srgbClr val="313131"/>
                        </a:solidFill>
                        <a:effectLst/>
                        <a:latin typeface="Arial" charset="0"/>
                        <a:ea typeface="ＭＳ Ｐゴシック" pitchFamily="50" charset="-128"/>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dirty="0">
                          <a:ln>
                            <a:noFill/>
                          </a:ln>
                          <a:solidFill>
                            <a:schemeClr val="bg1"/>
                          </a:solidFill>
                          <a:effectLst/>
                          <a:latin typeface="Arial"/>
                        </a:rPr>
                        <a:t>1</a:t>
                      </a: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dirty="0">
                          <a:ln>
                            <a:noFill/>
                          </a:ln>
                          <a:solidFill>
                            <a:schemeClr val="bg1"/>
                          </a:solidFill>
                          <a:effectLst/>
                          <a:latin typeface="Arial"/>
                        </a:rPr>
                        <a:t>2</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dirty="0">
                          <a:ln>
                            <a:noFill/>
                          </a:ln>
                          <a:solidFill>
                            <a:schemeClr val="bg1"/>
                          </a:solidFill>
                          <a:effectLst/>
                          <a:latin typeface="Arial"/>
                        </a:rPr>
                        <a:t>3</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dirty="0">
                          <a:ln>
                            <a:noFill/>
                          </a:ln>
                          <a:solidFill>
                            <a:schemeClr val="bg1"/>
                          </a:solidFill>
                          <a:effectLst/>
                          <a:latin typeface="Arial"/>
                        </a:rPr>
                        <a:t>4</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dirty="0">
                          <a:ln>
                            <a:noFill/>
                          </a:ln>
                          <a:solidFill>
                            <a:schemeClr val="bg1"/>
                          </a:solidFill>
                          <a:effectLst/>
                          <a:latin typeface="Arial"/>
                        </a:rPr>
                        <a:t>5</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dirty="0">
                          <a:ln>
                            <a:noFill/>
                          </a:ln>
                          <a:solidFill>
                            <a:schemeClr val="bg1"/>
                          </a:solidFill>
                          <a:effectLst/>
                          <a:latin typeface="Arial"/>
                        </a:rPr>
                        <a:t>6</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dirty="0">
                          <a:ln>
                            <a:noFill/>
                          </a:ln>
                          <a:solidFill>
                            <a:schemeClr val="bg1"/>
                          </a:solidFill>
                          <a:effectLst/>
                          <a:latin typeface="Arial"/>
                        </a:rPr>
                        <a:t>7</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dirty="0">
                          <a:ln>
                            <a:noFill/>
                          </a:ln>
                          <a:solidFill>
                            <a:schemeClr val="bg1"/>
                          </a:solidFill>
                          <a:effectLst/>
                          <a:latin typeface="Arial"/>
                        </a:rPr>
                        <a:t>8</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dirty="0">
                          <a:ln>
                            <a:noFill/>
                          </a:ln>
                          <a:solidFill>
                            <a:schemeClr val="bg1"/>
                          </a:solidFill>
                          <a:effectLst/>
                          <a:latin typeface="Arial"/>
                        </a:rPr>
                        <a:t>9</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dirty="0">
                          <a:ln>
                            <a:noFill/>
                          </a:ln>
                          <a:solidFill>
                            <a:schemeClr val="bg1"/>
                          </a:solidFill>
                          <a:effectLst/>
                          <a:latin typeface="Arial"/>
                        </a:rPr>
                        <a:t>10</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dirty="0">
                          <a:ln>
                            <a:noFill/>
                          </a:ln>
                          <a:solidFill>
                            <a:schemeClr val="bg1"/>
                          </a:solidFill>
                          <a:effectLst/>
                          <a:latin typeface="Arial"/>
                        </a:rPr>
                        <a:t>11</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dirty="0">
                          <a:ln>
                            <a:noFill/>
                          </a:ln>
                          <a:solidFill>
                            <a:schemeClr val="bg1"/>
                          </a:solidFill>
                          <a:effectLst/>
                          <a:latin typeface="Arial"/>
                        </a:rPr>
                        <a:t>12</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extLst>
                  <a:ext uri="{0D108BD9-81ED-4DB2-BD59-A6C34878D82A}">
                    <a16:rowId xmlns:a16="http://schemas.microsoft.com/office/drawing/2014/main" val="10000"/>
                  </a:ext>
                </a:extLst>
              </a:tr>
              <a:tr h="299791">
                <a:tc>
                  <a:txBody>
                    <a:bodyPr/>
                    <a:lstStyle/>
                    <a:p>
                      <a:pPr marL="0" marR="0" lvl="0" indent="0" algn="l" rtl="0" eaLnBrk="1" fontAlgn="base" latinLnBrk="0" hangingPunct="1">
                        <a:lnSpc>
                          <a:spcPct val="106000"/>
                        </a:lnSpc>
                        <a:spcBef>
                          <a:spcPct val="80000"/>
                        </a:spcBef>
                        <a:spcAft>
                          <a:spcPct val="0"/>
                        </a:spcAft>
                        <a:buClr>
                          <a:schemeClr val="tx1"/>
                        </a:buClr>
                        <a:buSzTx/>
                        <a:buFont typeface="Wingdings 2" pitchFamily="18" charset="2"/>
                        <a:buNone/>
                      </a:pPr>
                      <a:r>
                        <a:rPr kumimoji="0" lang="en-US" altLang="ja-JP" sz="1100" b="1" i="1" u="none" strike="noStrike" cap="none" normalizeH="0" baseline="0" dirty="0">
                          <a:ln>
                            <a:noFill/>
                          </a:ln>
                          <a:solidFill>
                            <a:schemeClr val="bg1"/>
                          </a:solidFill>
                          <a:effectLst/>
                        </a:rPr>
                        <a:t>Milestones</a:t>
                      </a:r>
                      <a:r>
                        <a:rPr lang="en-US" altLang="ja-JP" sz="1100" b="1" i="1" u="none" strike="noStrike" cap="none" normalizeH="0" baseline="0" dirty="0">
                          <a:ln>
                            <a:noFill/>
                          </a:ln>
                          <a:solidFill>
                            <a:schemeClr val="bg1"/>
                          </a:solidFill>
                          <a:effectLst/>
                        </a:rPr>
                        <a:t> </a:t>
                      </a:r>
                      <a:endParaRPr kumimoji="0" lang="en-US" altLang="ja-JP" sz="1100" b="1" i="1" u="none" strike="noStrike" cap="none" normalizeH="0" baseline="0" dirty="0">
                        <a:ln>
                          <a:noFill/>
                        </a:ln>
                        <a:solidFill>
                          <a:schemeClr val="bg1"/>
                        </a:solidFill>
                        <a:effectLst/>
                        <a:latin typeface="Arial" charset="0"/>
                        <a:ea typeface="ＭＳ Ｐゴシック" pitchFamily="50" charset="-128"/>
                      </a:endParaRP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altLang="ja-JP" sz="1100" b="1" i="1" u="none" strike="sngStrike" cap="none" normalizeH="0" baseline="0">
                        <a:ln>
                          <a:noFill/>
                        </a:ln>
                        <a:solidFill>
                          <a:srgbClr val="313131"/>
                        </a:solidFill>
                        <a:effectLst/>
                        <a:latin typeface="Arial" charset="0"/>
                        <a:ea typeface="ＭＳ Ｐゴシック" pitchFamily="50" charset="-128"/>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800" b="1" i="1" u="none" strike="noStrike" kern="1200" cap="none" normalizeH="0" baseline="0">
                        <a:ln>
                          <a:noFill/>
                        </a:ln>
                        <a:solidFill>
                          <a:schemeClr val="bg1"/>
                        </a:solidFill>
                        <a:effectLst/>
                        <a:latin typeface="Arial" charset="0"/>
                        <a:ea typeface="+mn-ea"/>
                        <a:cs typeface="+mn-cs"/>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800" b="1" i="1" u="none" strike="noStrike" kern="1200" cap="none" normalizeH="0" baseline="0">
                        <a:ln>
                          <a:noFill/>
                        </a:ln>
                        <a:solidFill>
                          <a:schemeClr val="bg1"/>
                        </a:solidFill>
                        <a:effectLst/>
                        <a:latin typeface="Arial" charset="0"/>
                        <a:ea typeface="+mn-ea"/>
                        <a:cs typeface="+mn-cs"/>
                      </a:endParaRP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rtl="0" eaLnBrk="1" fontAlgn="base" latinLnBrk="0" hangingPunct="1">
                        <a:lnSpc>
                          <a:spcPct val="106000"/>
                        </a:lnSpc>
                        <a:spcBef>
                          <a:spcPct val="80000"/>
                        </a:spcBef>
                        <a:spcAft>
                          <a:spcPct val="0"/>
                        </a:spcAft>
                        <a:buClr>
                          <a:schemeClr val="tx1"/>
                        </a:buClr>
                        <a:buSzTx/>
                        <a:buFont typeface="Wingdings 2" pitchFamily="18" charset="2"/>
                        <a:buNone/>
                      </a:pPr>
                      <a:r>
                        <a:rPr kumimoji="0" lang="en-US" sz="800" b="1" i="1" u="none" strike="noStrike" kern="1200" cap="none" normalizeH="0" baseline="0" dirty="0">
                          <a:ln>
                            <a:noFill/>
                          </a:ln>
                          <a:solidFill>
                            <a:schemeClr val="bg1"/>
                          </a:solidFill>
                          <a:effectLst/>
                          <a:latin typeface="Arial"/>
                          <a:ea typeface="+mn-ea"/>
                          <a:cs typeface="+mn-cs"/>
                        </a:rPr>
                        <a:t>Mentor Status Update</a:t>
                      </a:r>
                      <a:r>
                        <a:rPr lang="en-US" sz="800" b="1" i="1" u="none" strike="noStrike" kern="1200" cap="none" normalizeH="0" baseline="0" dirty="0">
                          <a:ln>
                            <a:noFill/>
                          </a:ln>
                          <a:solidFill>
                            <a:schemeClr val="bg1"/>
                          </a:solidFill>
                          <a:effectLst/>
                          <a:latin typeface="Arial"/>
                          <a:ea typeface="+mn-ea"/>
                          <a:cs typeface="+mn-cs"/>
                        </a:rPr>
                        <a:t> </a:t>
                      </a:r>
                      <a:endParaRPr kumimoji="0" lang="en-US" sz="800" b="1" i="1" u="none" strike="noStrike" kern="1200" cap="none" normalizeH="0" baseline="0" dirty="0">
                        <a:ln>
                          <a:noFill/>
                        </a:ln>
                        <a:solidFill>
                          <a:schemeClr val="bg1"/>
                        </a:solidFill>
                        <a:effectLst/>
                        <a:latin typeface="Arial" charset="0"/>
                        <a:ea typeface="+mn-ea"/>
                        <a:cs typeface="+mn-cs"/>
                      </a:endParaRP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800" b="1" i="1" u="none" strike="noStrike" kern="1200" cap="none" normalizeH="0" baseline="0" dirty="0">
                          <a:ln>
                            <a:noFill/>
                          </a:ln>
                          <a:solidFill>
                            <a:schemeClr val="bg1"/>
                          </a:solidFill>
                          <a:effectLst/>
                          <a:latin typeface="Arial"/>
                          <a:ea typeface="+mn-ea"/>
                          <a:cs typeface="+mn-cs"/>
                        </a:rPr>
                        <a:t>Proposal Due</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rtl="0" eaLnBrk="1" fontAlgn="base" latinLnBrk="0" hangingPunct="1">
                        <a:lnSpc>
                          <a:spcPct val="106000"/>
                        </a:lnSpc>
                        <a:spcBef>
                          <a:spcPct val="80000"/>
                        </a:spcBef>
                        <a:spcAft>
                          <a:spcPct val="0"/>
                        </a:spcAft>
                        <a:buClr>
                          <a:schemeClr val="tx1"/>
                        </a:buClr>
                        <a:buSzTx/>
                        <a:buFont typeface="Wingdings 2" pitchFamily="18" charset="2"/>
                        <a:buNone/>
                      </a:pPr>
                      <a:r>
                        <a:rPr kumimoji="0" lang="en-US" sz="800" b="1" i="1" u="none" strike="noStrike" kern="1200" cap="none" normalizeH="0" baseline="0" dirty="0">
                          <a:ln>
                            <a:noFill/>
                          </a:ln>
                          <a:solidFill>
                            <a:schemeClr val="bg1"/>
                          </a:solidFill>
                          <a:effectLst/>
                          <a:latin typeface="Arial"/>
                          <a:ea typeface="+mn-ea"/>
                          <a:cs typeface="+mn-cs"/>
                        </a:rPr>
                        <a:t>VT Feedback </a:t>
                      </a:r>
                      <a:r>
                        <a:rPr kumimoji="0" lang="en-US" sz="800" b="1" i="1" u="none" strike="noStrike" kern="1200" cap="none" normalizeH="0" baseline="0" dirty="0" err="1">
                          <a:ln>
                            <a:noFill/>
                          </a:ln>
                          <a:solidFill>
                            <a:schemeClr val="bg1"/>
                          </a:solidFill>
                          <a:effectLst/>
                          <a:latin typeface="Arial"/>
                          <a:ea typeface="+mn-ea"/>
                          <a:cs typeface="+mn-cs"/>
                        </a:rPr>
                        <a:t>Avaliable</a:t>
                      </a:r>
                      <a:r>
                        <a:rPr lang="en-US" sz="800" b="1" i="1" u="none" strike="noStrike" kern="1200" cap="none" normalizeH="0" baseline="0" dirty="0">
                          <a:ln>
                            <a:noFill/>
                          </a:ln>
                          <a:solidFill>
                            <a:schemeClr val="bg1"/>
                          </a:solidFill>
                          <a:effectLst/>
                          <a:latin typeface="Arial"/>
                          <a:ea typeface="+mn-ea"/>
                          <a:cs typeface="+mn-cs"/>
                        </a:rPr>
                        <a:t> </a:t>
                      </a:r>
                      <a:endParaRPr kumimoji="0" lang="en-US" sz="800" b="1" i="1" u="none" strike="noStrike" kern="1200" cap="none" normalizeH="0" baseline="0" dirty="0">
                        <a:ln>
                          <a:noFill/>
                        </a:ln>
                        <a:solidFill>
                          <a:schemeClr val="bg1"/>
                        </a:solidFill>
                        <a:effectLst/>
                        <a:latin typeface="Arial" charset="0"/>
                        <a:ea typeface="+mn-ea"/>
                        <a:cs typeface="+mn-cs"/>
                      </a:endParaRP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rtl="0" eaLnBrk="1" fontAlgn="base" latinLnBrk="0" hangingPunct="1">
                        <a:lnSpc>
                          <a:spcPct val="106000"/>
                        </a:lnSpc>
                        <a:spcBef>
                          <a:spcPct val="80000"/>
                        </a:spcBef>
                        <a:spcAft>
                          <a:spcPct val="0"/>
                        </a:spcAft>
                        <a:buClr>
                          <a:schemeClr val="tx1"/>
                        </a:buClr>
                        <a:buSzTx/>
                        <a:buFont typeface="Wingdings 2" pitchFamily="18" charset="2"/>
                        <a:buNone/>
                      </a:pPr>
                      <a:r>
                        <a:rPr kumimoji="0" lang="en-US" sz="800" b="1" i="1" u="none" strike="noStrike" kern="1200" cap="none" normalizeH="0" baseline="0" dirty="0">
                          <a:ln>
                            <a:noFill/>
                          </a:ln>
                          <a:solidFill>
                            <a:schemeClr val="bg1"/>
                          </a:solidFill>
                          <a:effectLst/>
                          <a:latin typeface="Arial"/>
                          <a:ea typeface="+mn-ea"/>
                          <a:cs typeface="+mn-cs"/>
                        </a:rPr>
                        <a:t>Flatiron Feedback Available</a:t>
                      </a:r>
                      <a:r>
                        <a:rPr lang="en-US" sz="800" b="1" i="1" u="none" strike="noStrike" kern="1200" cap="none" normalizeH="0" baseline="0" dirty="0">
                          <a:ln>
                            <a:noFill/>
                          </a:ln>
                          <a:solidFill>
                            <a:schemeClr val="bg1"/>
                          </a:solidFill>
                          <a:effectLst/>
                          <a:latin typeface="Arial"/>
                          <a:ea typeface="+mn-ea"/>
                          <a:cs typeface="+mn-cs"/>
                        </a:rPr>
                        <a:t> </a:t>
                      </a:r>
                      <a:endParaRPr kumimoji="0" lang="en-US" sz="800" b="1" i="1" u="none" strike="noStrike" kern="1200" cap="none" normalizeH="0" baseline="0" dirty="0">
                        <a:ln>
                          <a:noFill/>
                        </a:ln>
                        <a:solidFill>
                          <a:schemeClr val="bg1"/>
                        </a:solidFill>
                        <a:effectLst/>
                        <a:latin typeface="Arial" charset="0"/>
                        <a:ea typeface="+mn-ea"/>
                        <a:cs typeface="+mn-cs"/>
                      </a:endParaRP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rtl="0" eaLnBrk="1" fontAlgn="base" latinLnBrk="0" hangingPunct="1">
                        <a:lnSpc>
                          <a:spcPct val="106000"/>
                        </a:lnSpc>
                        <a:spcBef>
                          <a:spcPct val="80000"/>
                        </a:spcBef>
                        <a:spcAft>
                          <a:spcPct val="0"/>
                        </a:spcAft>
                        <a:buClr>
                          <a:schemeClr val="tx1"/>
                        </a:buClr>
                        <a:buSzTx/>
                        <a:buFont typeface="Wingdings 2" pitchFamily="18" charset="2"/>
                        <a:buNone/>
                      </a:pPr>
                      <a:r>
                        <a:rPr kumimoji="0" lang="en-US" sz="800" b="1" i="1" u="none" strike="noStrike" kern="1200" cap="none" normalizeH="0" baseline="0" dirty="0">
                          <a:ln>
                            <a:noFill/>
                          </a:ln>
                          <a:solidFill>
                            <a:schemeClr val="bg1"/>
                          </a:solidFill>
                          <a:effectLst/>
                          <a:latin typeface="Arial"/>
                          <a:ea typeface="+mn-ea"/>
                          <a:cs typeface="+mn-cs"/>
                        </a:rPr>
                        <a:t>Mentor Status Update</a:t>
                      </a:r>
                      <a:r>
                        <a:rPr lang="en-US" sz="800" b="1" i="1" u="none" strike="noStrike" kern="1200" cap="none" normalizeH="0" baseline="0" dirty="0">
                          <a:ln>
                            <a:noFill/>
                          </a:ln>
                          <a:solidFill>
                            <a:schemeClr val="bg1"/>
                          </a:solidFill>
                          <a:effectLst/>
                          <a:latin typeface="Arial"/>
                          <a:ea typeface="+mn-ea"/>
                          <a:cs typeface="+mn-cs"/>
                        </a:rPr>
                        <a:t> </a:t>
                      </a:r>
                      <a:endParaRPr kumimoji="0" lang="en-US" sz="800" b="1" i="1" u="none" strike="noStrike" kern="1200" cap="none" normalizeH="0" baseline="0" dirty="0">
                        <a:ln>
                          <a:noFill/>
                        </a:ln>
                        <a:solidFill>
                          <a:schemeClr val="bg1"/>
                        </a:solidFill>
                        <a:effectLst/>
                        <a:latin typeface="Arial" charset="0"/>
                        <a:ea typeface="+mn-ea"/>
                        <a:cs typeface="+mn-cs"/>
                      </a:endParaRP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800" b="1" i="1" u="none" strike="noStrike" kern="1200" cap="none" normalizeH="0" baseline="0">
                        <a:ln>
                          <a:noFill/>
                        </a:ln>
                        <a:solidFill>
                          <a:schemeClr val="bg1"/>
                        </a:solidFill>
                        <a:effectLst/>
                        <a:latin typeface="Arial" charset="0"/>
                        <a:ea typeface="+mn-ea"/>
                        <a:cs typeface="+mn-cs"/>
                      </a:endParaRP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rtl="0" eaLnBrk="1" fontAlgn="base" latinLnBrk="0" hangingPunct="1">
                        <a:lnSpc>
                          <a:spcPct val="106000"/>
                        </a:lnSpc>
                        <a:spcBef>
                          <a:spcPct val="80000"/>
                        </a:spcBef>
                        <a:spcAft>
                          <a:spcPct val="0"/>
                        </a:spcAft>
                        <a:buClr>
                          <a:schemeClr val="tx1"/>
                        </a:buClr>
                        <a:buSzTx/>
                        <a:buFont typeface="Wingdings 2" pitchFamily="18" charset="2"/>
                        <a:buNone/>
                      </a:pPr>
                      <a:r>
                        <a:rPr kumimoji="0" lang="en-US" sz="800" b="1" i="1" u="none" strike="noStrike" kern="1200" cap="none" normalizeH="0" baseline="0" dirty="0">
                          <a:ln>
                            <a:noFill/>
                          </a:ln>
                          <a:solidFill>
                            <a:schemeClr val="bg1"/>
                          </a:solidFill>
                          <a:effectLst/>
                          <a:latin typeface="Arial"/>
                          <a:ea typeface="+mn-ea"/>
                          <a:cs typeface="+mn-cs"/>
                        </a:rPr>
                        <a:t>Mentor Status Update</a:t>
                      </a:r>
                      <a:r>
                        <a:rPr lang="en-US" sz="800" b="1" i="1" u="none" strike="noStrike" kern="1200" cap="none" normalizeH="0" baseline="0" dirty="0">
                          <a:ln>
                            <a:noFill/>
                          </a:ln>
                          <a:solidFill>
                            <a:schemeClr val="bg1"/>
                          </a:solidFill>
                          <a:effectLst/>
                          <a:latin typeface="Arial"/>
                          <a:ea typeface="+mn-ea"/>
                          <a:cs typeface="+mn-cs"/>
                        </a:rPr>
                        <a:t> </a:t>
                      </a:r>
                      <a:endParaRPr kumimoji="0" lang="en-US" sz="800" b="1" i="1" u="none" strike="noStrike" kern="1200" cap="none" normalizeH="0" baseline="0" dirty="0">
                        <a:ln>
                          <a:noFill/>
                        </a:ln>
                        <a:solidFill>
                          <a:schemeClr val="bg1"/>
                        </a:solidFill>
                        <a:effectLst/>
                        <a:latin typeface="Arial" charset="0"/>
                        <a:ea typeface="+mn-ea"/>
                        <a:cs typeface="+mn-cs"/>
                      </a:endParaRP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800" b="1" i="1" u="none" strike="noStrike" kern="1200" cap="none" normalizeH="0" baseline="0">
                        <a:ln>
                          <a:noFill/>
                        </a:ln>
                        <a:solidFill>
                          <a:schemeClr val="bg1"/>
                        </a:solidFill>
                        <a:effectLst/>
                        <a:latin typeface="Arial" charset="0"/>
                        <a:ea typeface="+mn-ea"/>
                        <a:cs typeface="+mn-cs"/>
                      </a:endParaRP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800" b="1" i="1" u="none" strike="noStrike" kern="1200" cap="none" normalizeH="0" baseline="0" dirty="0">
                          <a:ln>
                            <a:noFill/>
                          </a:ln>
                          <a:solidFill>
                            <a:schemeClr val="bg1"/>
                          </a:solidFill>
                          <a:effectLst/>
                          <a:latin typeface="Arial"/>
                          <a:ea typeface="+mn-ea"/>
                          <a:cs typeface="+mn-cs"/>
                        </a:rPr>
                        <a:t>Practice Pres.</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rtl="0" eaLnBrk="1" fontAlgn="base" latinLnBrk="0" hangingPunct="1">
                        <a:lnSpc>
                          <a:spcPct val="106000"/>
                        </a:lnSpc>
                        <a:spcBef>
                          <a:spcPct val="80000"/>
                        </a:spcBef>
                        <a:spcAft>
                          <a:spcPct val="0"/>
                        </a:spcAft>
                        <a:buClr>
                          <a:schemeClr val="tx1"/>
                        </a:buClr>
                        <a:buSzTx/>
                        <a:buFont typeface="Wingdings 2" pitchFamily="18" charset="2"/>
                        <a:buNone/>
                      </a:pPr>
                      <a:r>
                        <a:rPr kumimoji="0" lang="en-US" sz="800" b="1" i="1" u="none" strike="noStrike" kern="1200" cap="none" normalizeH="0" baseline="0" dirty="0">
                          <a:ln>
                            <a:noFill/>
                          </a:ln>
                          <a:solidFill>
                            <a:schemeClr val="bg1"/>
                          </a:solidFill>
                          <a:effectLst/>
                          <a:latin typeface="Arial"/>
                          <a:ea typeface="+mn-ea"/>
                          <a:cs typeface="+mn-cs"/>
                        </a:rPr>
                        <a:t>Final Pres.</a:t>
                      </a:r>
                      <a:r>
                        <a:rPr lang="en-US" sz="800" b="1" i="1" u="none" strike="noStrike" kern="1200" cap="none" normalizeH="0" baseline="0" dirty="0">
                          <a:ln>
                            <a:noFill/>
                          </a:ln>
                          <a:solidFill>
                            <a:schemeClr val="bg1"/>
                          </a:solidFill>
                          <a:effectLst/>
                          <a:latin typeface="Arial"/>
                          <a:ea typeface="+mn-ea"/>
                          <a:cs typeface="+mn-cs"/>
                        </a:rPr>
                        <a:t> </a:t>
                      </a:r>
                      <a:endParaRPr kumimoji="0" lang="en-US" sz="800" b="1" i="1" u="none" strike="noStrike" kern="1200" cap="none" normalizeH="0" baseline="0" dirty="0">
                        <a:ln>
                          <a:noFill/>
                        </a:ln>
                        <a:solidFill>
                          <a:schemeClr val="bg1"/>
                        </a:solidFill>
                        <a:effectLst/>
                        <a:latin typeface="Arial" charset="0"/>
                        <a:ea typeface="+mn-ea"/>
                        <a:cs typeface="+mn-cs"/>
                      </a:endParaRP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1"/>
                  </a:ext>
                </a:extLst>
              </a:tr>
              <a:tr h="299791">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kumimoji="0" lang="en-US" sz="1100" b="0" i="0" u="none" strike="noStrike" cap="none" normalizeH="0" baseline="0" dirty="0">
                          <a:ln>
                            <a:noFill/>
                          </a:ln>
                          <a:solidFill>
                            <a:srgbClr val="313131"/>
                          </a:solidFill>
                          <a:effectLst/>
                          <a:latin typeface="Arial"/>
                        </a:rPr>
                        <a:t>Formulate business problem</a:t>
                      </a:r>
                      <a:r>
                        <a:rPr lang="en-US" sz="1100" b="0" i="0" u="none" strike="noStrike" cap="none" normalizeH="0" baseline="0" dirty="0">
                          <a:ln>
                            <a:noFill/>
                          </a:ln>
                          <a:solidFill>
                            <a:srgbClr val="313131"/>
                          </a:solidFill>
                          <a:effectLst/>
                          <a:latin typeface="Arial"/>
                        </a:rPr>
                        <a:t> </a:t>
                      </a:r>
                      <a:endParaRPr kumimoji="0" lang="en-US" sz="1100" b="0" i="0" u="none" strike="noStrike" cap="none" normalizeH="0" baseline="0" dirty="0">
                        <a:ln>
                          <a:noFill/>
                        </a:ln>
                        <a:solidFill>
                          <a:srgbClr val="313131"/>
                        </a:solidFill>
                        <a:effectLst/>
                        <a:latin typeface="Arial" charset="0"/>
                      </a:endParaRP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2"/>
                        </a:buClr>
                        <a:buSzTx/>
                        <a:buFont typeface="Arial" pitchFamily="34" charset="0"/>
                        <a:buNone/>
                        <a:tabLst>
                          <a:tab pos="5715000" algn="l"/>
                        </a:tabLst>
                      </a:pPr>
                      <a:r>
                        <a:rPr lang="en-US" sz="1100" b="0" i="0" u="none" strike="noStrike" cap="none" normalizeH="0" baseline="0" dirty="0">
                          <a:ln>
                            <a:noFill/>
                          </a:ln>
                          <a:solidFill>
                            <a:srgbClr val="313131"/>
                          </a:solidFill>
                          <a:effectLst/>
                          <a:latin typeface="Arial"/>
                        </a:rPr>
                        <a:t>Complete</a:t>
                      </a:r>
                      <a:endParaRPr kumimoji="0" lang="en-US" sz="1100" b="0" i="0" u="none" strike="noStrike" cap="none" normalizeH="0" baseline="0" dirty="0">
                        <a:ln>
                          <a:noFill/>
                        </a:ln>
                        <a:solidFill>
                          <a:srgbClr val="31313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99791">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kumimoji="0" lang="en-US" sz="1100" b="0" i="0" u="none" strike="noStrike" cap="none" normalizeH="0" baseline="0" dirty="0">
                          <a:ln>
                            <a:noFill/>
                          </a:ln>
                          <a:solidFill>
                            <a:srgbClr val="313131"/>
                          </a:solidFill>
                          <a:effectLst/>
                          <a:latin typeface="Arial"/>
                        </a:rPr>
                        <a:t>Find data set</a:t>
                      </a:r>
                      <a:r>
                        <a:rPr lang="en-US" sz="1100" b="0" i="0" u="none" strike="noStrike" cap="none" normalizeH="0" baseline="0" dirty="0">
                          <a:ln>
                            <a:noFill/>
                          </a:ln>
                          <a:solidFill>
                            <a:srgbClr val="313131"/>
                          </a:solidFill>
                          <a:effectLst/>
                          <a:latin typeface="Arial"/>
                        </a:rPr>
                        <a:t> </a:t>
                      </a:r>
                      <a:endParaRPr kumimoji="0" lang="en-US" sz="1100" b="0" i="0" u="none" strike="noStrike" cap="none" normalizeH="0" baseline="0" dirty="0">
                        <a:ln>
                          <a:noFill/>
                        </a:ln>
                        <a:solidFill>
                          <a:srgbClr val="313131"/>
                        </a:solidFill>
                        <a:effectLst/>
                        <a:latin typeface="Arial" charset="0"/>
                      </a:endParaRP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2"/>
                        </a:buClr>
                        <a:buSzTx/>
                        <a:buFont typeface="Arial" pitchFamily="34" charset="0"/>
                        <a:buNone/>
                        <a:tabLst>
                          <a:tab pos="5715000" algn="l"/>
                        </a:tabLst>
                      </a:pPr>
                      <a:r>
                        <a:rPr lang="en-US" sz="1100" b="0" i="0" u="none" strike="noStrike" cap="none" normalizeH="0" baseline="0" dirty="0">
                          <a:ln>
                            <a:noFill/>
                          </a:ln>
                          <a:solidFill>
                            <a:srgbClr val="313131"/>
                          </a:solidFill>
                          <a:effectLst/>
                          <a:latin typeface="Arial"/>
                        </a:rPr>
                        <a:t>Complete</a:t>
                      </a:r>
                      <a:endParaRPr kumimoji="0" lang="en-US" sz="1100" b="0" i="0" u="none" strike="noStrike" cap="none" normalizeH="0" baseline="0" dirty="0">
                        <a:ln>
                          <a:noFill/>
                        </a:ln>
                        <a:solidFill>
                          <a:srgbClr val="31313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99791">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kumimoji="0" lang="en-US" sz="1100" b="0" i="0" u="none" strike="noStrike" cap="none" normalizeH="0" baseline="0" dirty="0">
                          <a:ln>
                            <a:noFill/>
                          </a:ln>
                          <a:solidFill>
                            <a:srgbClr val="313131"/>
                          </a:solidFill>
                          <a:effectLst/>
                          <a:latin typeface="Arial"/>
                        </a:rPr>
                        <a:t>Perform literature review</a:t>
                      </a:r>
                      <a:r>
                        <a:rPr lang="en-US" sz="1100" b="0" i="0" u="none" strike="noStrike" cap="none" normalizeH="0" baseline="0" dirty="0">
                          <a:ln>
                            <a:noFill/>
                          </a:ln>
                          <a:solidFill>
                            <a:srgbClr val="313131"/>
                          </a:solidFill>
                          <a:effectLst/>
                          <a:latin typeface="Arial"/>
                        </a:rPr>
                        <a:t> </a:t>
                      </a:r>
                      <a:endParaRPr kumimoji="0" lang="en-US" sz="1100" b="0" i="0" u="none" strike="noStrike" cap="none" normalizeH="0" baseline="0" dirty="0">
                        <a:ln>
                          <a:noFill/>
                        </a:ln>
                        <a:solidFill>
                          <a:srgbClr val="313131"/>
                        </a:solidFill>
                        <a:effectLst/>
                        <a:latin typeface="Arial" charset="0"/>
                      </a:endParaRP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lang="en-US" sz="1100" b="0" i="0" u="none" strike="noStrike" cap="none" normalizeH="0" baseline="0" dirty="0">
                          <a:ln>
                            <a:noFill/>
                          </a:ln>
                          <a:solidFill>
                            <a:srgbClr val="313131"/>
                          </a:solidFill>
                          <a:effectLst/>
                          <a:latin typeface="Arial"/>
                        </a:rPr>
                        <a:t>Complete</a:t>
                      </a:r>
                      <a:endParaRPr kumimoji="0" lang="en-US" sz="1100" b="0" i="0" u="none" strike="noStrike" cap="none" normalizeH="0" baseline="0" dirty="0">
                        <a:ln>
                          <a:noFill/>
                        </a:ln>
                        <a:solidFill>
                          <a:srgbClr val="313131"/>
                        </a:solidFill>
                        <a:effectLst/>
                        <a:latin typeface="Arial"/>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299791">
                <a:tc>
                  <a:txBody>
                    <a:bodyPr/>
                    <a:lstStyle/>
                    <a:p>
                      <a:pPr marL="0" marR="0" lvl="0" indent="0" algn="l" defTabSz="914400" rtl="0" eaLnBrk="1" fontAlgn="base" latinLnBrk="0" hangingPunct="1">
                        <a:lnSpc>
                          <a:spcPct val="106000"/>
                        </a:lnSpc>
                        <a:spcBef>
                          <a:spcPct val="80000"/>
                        </a:spcBef>
                        <a:spcAft>
                          <a:spcPct val="0"/>
                        </a:spcAft>
                        <a:buClr>
                          <a:schemeClr val="tx2"/>
                        </a:buClr>
                        <a:buSzTx/>
                        <a:buFont typeface="Arial" pitchFamily="34" charset="0"/>
                        <a:buNone/>
                        <a:tabLst>
                          <a:tab pos="5715000" algn="l"/>
                        </a:tabLst>
                      </a:pPr>
                      <a:r>
                        <a:rPr kumimoji="0" lang="en-US" sz="1100" b="0" i="0" u="none" strike="noStrike" cap="none" normalizeH="0" baseline="0" dirty="0">
                          <a:ln>
                            <a:noFill/>
                          </a:ln>
                          <a:solidFill>
                            <a:srgbClr val="313131"/>
                          </a:solidFill>
                          <a:effectLst/>
                          <a:latin typeface="Arial"/>
                        </a:rPr>
                        <a:t>Solution hypothesis</a:t>
                      </a: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lang="en-US" sz="1100" b="0" i="0" u="none" strike="noStrike" cap="none" normalizeH="0" baseline="0" dirty="0">
                          <a:ln>
                            <a:noFill/>
                          </a:ln>
                          <a:solidFill>
                            <a:srgbClr val="313131"/>
                          </a:solidFill>
                          <a:effectLst/>
                          <a:latin typeface="Arial"/>
                        </a:rPr>
                        <a:t>Complete</a:t>
                      </a:r>
                      <a:endParaRPr kumimoji="0" lang="en-US" sz="1100" b="0" i="0" u="none" strike="noStrike" cap="none" normalizeH="0" baseline="0" dirty="0">
                        <a:ln>
                          <a:noFill/>
                        </a:ln>
                        <a:solidFill>
                          <a:srgbClr val="313131"/>
                        </a:solidFill>
                        <a:effectLst/>
                        <a:latin typeface="Arial"/>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299791">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lang="en-US" sz="1100" b="0" i="0" u="none" strike="noStrike" cap="none" normalizeH="0" baseline="0" dirty="0">
                          <a:ln>
                            <a:noFill/>
                          </a:ln>
                          <a:solidFill>
                            <a:srgbClr val="313131"/>
                          </a:solidFill>
                          <a:effectLst/>
                          <a:latin typeface="Arial"/>
                        </a:rPr>
                        <a:t>Implement solution </a:t>
                      </a:r>
                      <a:endParaRPr kumimoji="0" lang="en-US" sz="1100" b="0" i="0" u="none" strike="noStrike" cap="none" normalizeH="0" baseline="0" dirty="0">
                        <a:ln>
                          <a:noFill/>
                        </a:ln>
                        <a:solidFill>
                          <a:srgbClr val="313131"/>
                        </a:solidFill>
                        <a:effectLst/>
                        <a:latin typeface="Arial"/>
                      </a:endParaRP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lang="en-US" sz="1100" b="0" i="0" u="none" strike="noStrike" cap="none" normalizeH="0" baseline="0" dirty="0">
                          <a:ln>
                            <a:noFill/>
                          </a:ln>
                          <a:solidFill>
                            <a:srgbClr val="313131"/>
                          </a:solidFill>
                          <a:effectLst/>
                          <a:latin typeface="Arial"/>
                        </a:rPr>
                        <a:t>Complete</a:t>
                      </a:r>
                      <a:endParaRPr kumimoji="0" lang="en-US" sz="1100" b="0" i="0" u="none" strike="noStrike" cap="none" normalizeH="0" baseline="0" dirty="0">
                        <a:ln>
                          <a:noFill/>
                        </a:ln>
                        <a:solidFill>
                          <a:srgbClr val="313131"/>
                        </a:solidFill>
                        <a:effectLst/>
                        <a:latin typeface="Arial"/>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299791">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kumimoji="0" lang="en-US" sz="1100" b="0" i="0" u="none" strike="noStrike" cap="none" normalizeH="0" baseline="0" dirty="0">
                          <a:ln>
                            <a:noFill/>
                          </a:ln>
                          <a:solidFill>
                            <a:srgbClr val="313131"/>
                          </a:solidFill>
                          <a:effectLst/>
                          <a:latin typeface="Arial"/>
                        </a:rPr>
                        <a:t>Preliminary results</a:t>
                      </a:r>
                      <a:r>
                        <a:rPr lang="en-US" sz="1100" b="0" i="0" u="none" strike="noStrike" cap="none" normalizeH="0" baseline="0" dirty="0">
                          <a:ln>
                            <a:noFill/>
                          </a:ln>
                          <a:solidFill>
                            <a:srgbClr val="313131"/>
                          </a:solidFill>
                          <a:effectLst/>
                          <a:latin typeface="Arial"/>
                        </a:rPr>
                        <a:t> </a:t>
                      </a:r>
                      <a:endParaRPr kumimoji="0" lang="en-US" sz="1100" b="0" i="0" u="none" strike="noStrike" cap="none" normalizeH="0" baseline="0" dirty="0">
                        <a:ln>
                          <a:noFill/>
                        </a:ln>
                        <a:solidFill>
                          <a:srgbClr val="313131"/>
                        </a:solidFill>
                        <a:effectLst/>
                        <a:latin typeface="Arial" charset="0"/>
                      </a:endParaRP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lang="en-US" sz="1100" b="0" i="0" u="none" strike="noStrike" cap="none" normalizeH="0" baseline="0" dirty="0">
                          <a:ln>
                            <a:noFill/>
                          </a:ln>
                          <a:solidFill>
                            <a:srgbClr val="313131"/>
                          </a:solidFill>
                          <a:effectLst/>
                          <a:latin typeface="Arial"/>
                        </a:rPr>
                        <a:t>Complete</a:t>
                      </a:r>
                      <a:endParaRPr kumimoji="0" lang="en-US" sz="1100" b="0" i="0" u="none" strike="noStrike" cap="none" normalizeH="0" baseline="0" dirty="0">
                        <a:ln>
                          <a:noFill/>
                        </a:ln>
                        <a:solidFill>
                          <a:srgbClr val="313131"/>
                        </a:solidFill>
                        <a:effectLst/>
                        <a:latin typeface="Arial"/>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299791">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kumimoji="0" lang="en-US" sz="1100" b="0" i="0" u="none" strike="noStrike" cap="none" normalizeH="0" baseline="0" dirty="0">
                          <a:ln>
                            <a:noFill/>
                          </a:ln>
                          <a:solidFill>
                            <a:srgbClr val="313131"/>
                          </a:solidFill>
                          <a:effectLst/>
                          <a:latin typeface="Arial"/>
                        </a:rPr>
                        <a:t>Final Results</a:t>
                      </a:r>
                      <a:r>
                        <a:rPr lang="en-US" sz="1100" b="0" i="0" u="none" strike="noStrike" cap="none" normalizeH="0" baseline="0" dirty="0">
                          <a:ln>
                            <a:noFill/>
                          </a:ln>
                          <a:solidFill>
                            <a:srgbClr val="313131"/>
                          </a:solidFill>
                          <a:effectLst/>
                          <a:latin typeface="Arial"/>
                        </a:rPr>
                        <a:t> </a:t>
                      </a:r>
                      <a:endParaRPr kumimoji="0" lang="en-US" sz="1100" b="0" i="0" u="none" strike="noStrike" cap="none" normalizeH="0" baseline="0" dirty="0">
                        <a:ln>
                          <a:noFill/>
                        </a:ln>
                        <a:solidFill>
                          <a:srgbClr val="313131"/>
                        </a:solidFill>
                        <a:effectLst/>
                        <a:latin typeface="Arial" charset="0"/>
                      </a:endParaRP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lang="en-US" sz="1100" b="0" i="0" u="none" strike="noStrike" cap="none" normalizeH="0" baseline="0" dirty="0">
                          <a:ln>
                            <a:noFill/>
                          </a:ln>
                          <a:solidFill>
                            <a:srgbClr val="313131"/>
                          </a:solidFill>
                          <a:effectLst/>
                          <a:latin typeface="Arial"/>
                        </a:rPr>
                        <a:t>Complete</a:t>
                      </a:r>
                      <a:endParaRPr kumimoji="0" lang="en-US" sz="1100" b="0" i="0" u="none" strike="noStrike" cap="none" normalizeH="0" baseline="0" dirty="0">
                        <a:ln>
                          <a:noFill/>
                        </a:ln>
                        <a:solidFill>
                          <a:srgbClr val="313131"/>
                        </a:solidFill>
                        <a:effectLst/>
                        <a:latin typeface="Arial"/>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299791">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kumimoji="0" lang="en-US" sz="1100" b="0" i="0" u="none" strike="noStrike" cap="none" normalizeH="0" baseline="0" dirty="0">
                          <a:ln>
                            <a:noFill/>
                          </a:ln>
                          <a:solidFill>
                            <a:srgbClr val="313131"/>
                          </a:solidFill>
                          <a:effectLst/>
                          <a:latin typeface="Arial"/>
                        </a:rPr>
                        <a:t>Evaluate and Benchmark</a:t>
                      </a:r>
                      <a:r>
                        <a:rPr lang="en-US" sz="1100" b="0" i="0" u="none" strike="noStrike" cap="none" normalizeH="0" baseline="0" dirty="0">
                          <a:ln>
                            <a:noFill/>
                          </a:ln>
                          <a:solidFill>
                            <a:srgbClr val="313131"/>
                          </a:solidFill>
                          <a:effectLst/>
                          <a:latin typeface="Arial"/>
                        </a:rPr>
                        <a:t> </a:t>
                      </a:r>
                      <a:endParaRPr kumimoji="0" lang="en-US" sz="1100" b="0" i="0" u="none" strike="noStrike" cap="none" normalizeH="0" baseline="0" dirty="0">
                        <a:ln>
                          <a:noFill/>
                        </a:ln>
                        <a:solidFill>
                          <a:srgbClr val="313131"/>
                        </a:solidFill>
                        <a:effectLst/>
                        <a:latin typeface="Arial" charset="0"/>
                      </a:endParaRP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lang="en-US" sz="1100" b="0" i="0" u="none" strike="noStrike" cap="none" normalizeH="0" baseline="0" dirty="0">
                          <a:ln>
                            <a:noFill/>
                          </a:ln>
                          <a:solidFill>
                            <a:srgbClr val="313131"/>
                          </a:solidFill>
                          <a:effectLst/>
                          <a:latin typeface="Arial"/>
                        </a:rPr>
                        <a:t>Complete</a:t>
                      </a:r>
                      <a:endParaRPr kumimoji="0" lang="en-US" sz="1100" b="0" i="0" u="none" strike="noStrike" cap="none" normalizeH="0" baseline="0" dirty="0">
                        <a:ln>
                          <a:noFill/>
                        </a:ln>
                        <a:solidFill>
                          <a:srgbClr val="313131"/>
                        </a:solidFill>
                        <a:effectLst/>
                        <a:latin typeface="Arial"/>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299791">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kumimoji="0" lang="en-US" sz="1100" b="0" i="0" u="none" strike="noStrike" cap="none" normalizeH="0" baseline="0" dirty="0">
                          <a:ln>
                            <a:noFill/>
                          </a:ln>
                          <a:solidFill>
                            <a:srgbClr val="313131"/>
                          </a:solidFill>
                          <a:effectLst/>
                          <a:latin typeface="Arial"/>
                        </a:rPr>
                        <a:t>Presentation Prep</a:t>
                      </a:r>
                      <a:r>
                        <a:rPr lang="en-US" sz="1100" b="0" i="0" u="none" strike="noStrike" cap="none" normalizeH="0" baseline="0" dirty="0">
                          <a:ln>
                            <a:noFill/>
                          </a:ln>
                          <a:solidFill>
                            <a:srgbClr val="313131"/>
                          </a:solidFill>
                          <a:effectLst/>
                          <a:latin typeface="Arial"/>
                        </a:rPr>
                        <a:t> </a:t>
                      </a:r>
                      <a:endParaRPr kumimoji="0" lang="en-US" sz="1100" b="0" i="0" u="none" strike="noStrike" cap="none" normalizeH="0" baseline="0" dirty="0">
                        <a:ln>
                          <a:noFill/>
                        </a:ln>
                        <a:solidFill>
                          <a:srgbClr val="313131"/>
                        </a:solidFill>
                        <a:effectLst/>
                        <a:latin typeface="Arial" charset="0"/>
                      </a:endParaRP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lang="en-US" sz="1100" b="0" i="0" u="none" strike="noStrike" cap="none" normalizeH="0" baseline="0" dirty="0">
                          <a:ln>
                            <a:noFill/>
                          </a:ln>
                          <a:solidFill>
                            <a:srgbClr val="313131"/>
                          </a:solidFill>
                          <a:effectLst/>
                          <a:latin typeface="Arial"/>
                        </a:rPr>
                        <a:t>Complete</a:t>
                      </a:r>
                      <a:endParaRPr kumimoji="0" lang="en-US" sz="1100" b="0" i="0" u="none" strike="noStrike" cap="none" normalizeH="0" baseline="0" dirty="0">
                        <a:ln>
                          <a:noFill/>
                        </a:ln>
                        <a:solidFill>
                          <a:srgbClr val="313131"/>
                        </a:solidFill>
                        <a:effectLst/>
                        <a:latin typeface="Arial"/>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bl>
          </a:graphicData>
        </a:graphic>
      </p:graphicFrame>
      <p:sp>
        <p:nvSpPr>
          <p:cNvPr id="831712" name="Rectangle 239"/>
          <p:cNvSpPr>
            <a:spLocks noChangeArrowheads="1"/>
          </p:cNvSpPr>
          <p:nvPr/>
        </p:nvSpPr>
        <p:spPr bwMode="auto">
          <a:xfrm>
            <a:off x="3464679" y="2413349"/>
            <a:ext cx="2088396" cy="137160"/>
          </a:xfrm>
          <a:prstGeom prst="rect">
            <a:avLst/>
          </a:prstGeom>
          <a:solidFill>
            <a:schemeClr val="accent4"/>
          </a:solidFill>
          <a:ln w="12700" algn="ctr">
            <a:solidFill>
              <a:schemeClr val="bg1"/>
            </a:solidFill>
            <a:miter lim="800000"/>
            <a:headEnd/>
            <a:tailEnd/>
          </a:ln>
        </p:spPr>
        <p:txBody>
          <a:bodyPr wrap="none" lIns="93600" tIns="46800" rIns="93600" bIns="46800" anchor="ctr"/>
          <a:lstStyle/>
          <a:p>
            <a:pPr algn="ctr"/>
            <a:endParaRPr lang="en-US">
              <a:solidFill>
                <a:prstClr val="black"/>
              </a:solidFill>
              <a:latin typeface="Arial"/>
            </a:endParaRPr>
          </a:p>
        </p:txBody>
      </p:sp>
      <p:sp>
        <p:nvSpPr>
          <p:cNvPr id="831713" name="Rectangle 240"/>
          <p:cNvSpPr>
            <a:spLocks noChangeArrowheads="1"/>
          </p:cNvSpPr>
          <p:nvPr/>
        </p:nvSpPr>
        <p:spPr bwMode="auto">
          <a:xfrm>
            <a:off x="4132044" y="2730646"/>
            <a:ext cx="2173505" cy="137160"/>
          </a:xfrm>
          <a:prstGeom prst="rect">
            <a:avLst/>
          </a:prstGeom>
          <a:solidFill>
            <a:schemeClr val="accent4"/>
          </a:solidFill>
          <a:ln w="12700" algn="ctr">
            <a:solidFill>
              <a:schemeClr val="bg1"/>
            </a:solidFill>
            <a:miter lim="800000"/>
            <a:headEnd/>
            <a:tailEnd/>
          </a:ln>
        </p:spPr>
        <p:txBody>
          <a:bodyPr wrap="none" lIns="93600" tIns="46800" rIns="93600" bIns="46800" anchor="ctr"/>
          <a:lstStyle/>
          <a:p>
            <a:pPr algn="ctr"/>
            <a:endParaRPr lang="en-US">
              <a:solidFill>
                <a:prstClr val="black"/>
              </a:solidFill>
              <a:latin typeface="Arial"/>
            </a:endParaRPr>
          </a:p>
        </p:txBody>
      </p:sp>
      <p:sp>
        <p:nvSpPr>
          <p:cNvPr id="831714" name="Rectangle 241"/>
          <p:cNvSpPr>
            <a:spLocks noChangeArrowheads="1"/>
          </p:cNvSpPr>
          <p:nvPr/>
        </p:nvSpPr>
        <p:spPr bwMode="auto">
          <a:xfrm>
            <a:off x="4848582" y="3055883"/>
            <a:ext cx="2173505" cy="137160"/>
          </a:xfrm>
          <a:prstGeom prst="rect">
            <a:avLst/>
          </a:prstGeom>
          <a:solidFill>
            <a:schemeClr val="accent4"/>
          </a:solidFill>
          <a:ln w="12700" algn="ctr">
            <a:solidFill>
              <a:schemeClr val="bg1"/>
            </a:solidFill>
            <a:miter lim="800000"/>
            <a:headEnd/>
            <a:tailEnd/>
          </a:ln>
        </p:spPr>
        <p:txBody>
          <a:bodyPr wrap="none" lIns="93600" tIns="46800" rIns="93600" bIns="46800" anchor="ctr"/>
          <a:lstStyle/>
          <a:p>
            <a:pPr algn="ctr"/>
            <a:endParaRPr lang="en-US">
              <a:solidFill>
                <a:prstClr val="black"/>
              </a:solidFill>
              <a:latin typeface="Arial"/>
            </a:endParaRPr>
          </a:p>
        </p:txBody>
      </p:sp>
      <p:sp>
        <p:nvSpPr>
          <p:cNvPr id="831715" name="Rectangle 242"/>
          <p:cNvSpPr>
            <a:spLocks noChangeArrowheads="1"/>
          </p:cNvSpPr>
          <p:nvPr/>
        </p:nvSpPr>
        <p:spPr bwMode="auto">
          <a:xfrm>
            <a:off x="5553075" y="3344325"/>
            <a:ext cx="2105025" cy="137160"/>
          </a:xfrm>
          <a:prstGeom prst="rect">
            <a:avLst/>
          </a:prstGeom>
          <a:solidFill>
            <a:schemeClr val="accent4"/>
          </a:solidFill>
          <a:ln w="12700" algn="ctr">
            <a:solidFill>
              <a:schemeClr val="bg1"/>
            </a:solidFill>
            <a:miter lim="800000"/>
            <a:headEnd/>
            <a:tailEnd/>
          </a:ln>
        </p:spPr>
        <p:txBody>
          <a:bodyPr wrap="none" lIns="93600" tIns="46800" rIns="93600" bIns="46800" anchor="ctr"/>
          <a:lstStyle/>
          <a:p>
            <a:pPr algn="ctr"/>
            <a:endParaRPr lang="en-US">
              <a:solidFill>
                <a:prstClr val="black"/>
              </a:solidFill>
              <a:latin typeface="Arial"/>
            </a:endParaRPr>
          </a:p>
        </p:txBody>
      </p:sp>
      <p:sp>
        <p:nvSpPr>
          <p:cNvPr id="831716" name="Rectangle 243"/>
          <p:cNvSpPr>
            <a:spLocks noChangeArrowheads="1"/>
          </p:cNvSpPr>
          <p:nvPr/>
        </p:nvSpPr>
        <p:spPr bwMode="auto">
          <a:xfrm>
            <a:off x="8353425" y="4523092"/>
            <a:ext cx="2791569" cy="137160"/>
          </a:xfrm>
          <a:prstGeom prst="rect">
            <a:avLst/>
          </a:prstGeom>
          <a:solidFill>
            <a:schemeClr val="accent4"/>
          </a:solidFill>
          <a:ln w="12700" algn="ctr">
            <a:solidFill>
              <a:schemeClr val="bg1"/>
            </a:solidFill>
            <a:miter lim="800000"/>
            <a:headEnd/>
            <a:tailEnd/>
          </a:ln>
        </p:spPr>
        <p:txBody>
          <a:bodyPr wrap="none" lIns="93600" tIns="46800" rIns="93600" bIns="46800" anchor="ctr"/>
          <a:lstStyle/>
          <a:p>
            <a:pPr algn="ctr"/>
            <a:endParaRPr lang="en-US">
              <a:solidFill>
                <a:prstClr val="black"/>
              </a:solidFill>
              <a:latin typeface="Arial"/>
            </a:endParaRPr>
          </a:p>
        </p:txBody>
      </p:sp>
      <p:sp>
        <p:nvSpPr>
          <p:cNvPr id="831717" name="Rectangle 244"/>
          <p:cNvSpPr>
            <a:spLocks noChangeArrowheads="1"/>
          </p:cNvSpPr>
          <p:nvPr/>
        </p:nvSpPr>
        <p:spPr bwMode="auto">
          <a:xfrm>
            <a:off x="7658100" y="4842381"/>
            <a:ext cx="4192488" cy="121562"/>
          </a:xfrm>
          <a:prstGeom prst="rect">
            <a:avLst/>
          </a:prstGeom>
          <a:solidFill>
            <a:schemeClr val="accent4"/>
          </a:solidFill>
          <a:ln w="12700" algn="ctr">
            <a:solidFill>
              <a:schemeClr val="bg1"/>
            </a:solidFill>
            <a:miter lim="800000"/>
            <a:headEnd/>
            <a:tailEnd/>
          </a:ln>
        </p:spPr>
        <p:txBody>
          <a:bodyPr wrap="none" lIns="93600" tIns="46800" rIns="93600" bIns="46800" anchor="ctr"/>
          <a:lstStyle/>
          <a:p>
            <a:pPr algn="ctr"/>
            <a:endParaRPr lang="en-US">
              <a:solidFill>
                <a:prstClr val="black"/>
              </a:solidFill>
              <a:latin typeface="Arial"/>
            </a:endParaRPr>
          </a:p>
        </p:txBody>
      </p:sp>
      <p:sp>
        <p:nvSpPr>
          <p:cNvPr id="6" name="Rectangle 242">
            <a:extLst>
              <a:ext uri="{FF2B5EF4-FFF2-40B4-BE49-F238E27FC236}">
                <a16:creationId xmlns:a16="http://schemas.microsoft.com/office/drawing/2014/main" id="{3EE7319F-A55A-0046-8EAB-8B4E3CAC6C37}"/>
              </a:ext>
            </a:extLst>
          </p:cNvPr>
          <p:cNvSpPr>
            <a:spLocks noChangeArrowheads="1"/>
          </p:cNvSpPr>
          <p:nvPr/>
        </p:nvSpPr>
        <p:spPr bwMode="auto">
          <a:xfrm>
            <a:off x="6210081" y="3647141"/>
            <a:ext cx="4926231" cy="137160"/>
          </a:xfrm>
          <a:prstGeom prst="rect">
            <a:avLst/>
          </a:prstGeom>
          <a:solidFill>
            <a:schemeClr val="accent4"/>
          </a:solidFill>
          <a:ln w="12700" algn="ctr">
            <a:solidFill>
              <a:schemeClr val="bg1"/>
            </a:solidFill>
            <a:miter lim="800000"/>
            <a:headEnd/>
            <a:tailEnd/>
          </a:ln>
        </p:spPr>
        <p:txBody>
          <a:bodyPr wrap="none" lIns="93600" tIns="46800" rIns="93600" bIns="46800" anchor="ctr"/>
          <a:lstStyle/>
          <a:p>
            <a:pPr algn="ctr"/>
            <a:endParaRPr lang="en-US">
              <a:solidFill>
                <a:prstClr val="black"/>
              </a:solidFill>
              <a:latin typeface="Arial"/>
            </a:endParaRPr>
          </a:p>
        </p:txBody>
      </p:sp>
      <p:sp>
        <p:nvSpPr>
          <p:cNvPr id="7" name="Rectangle 242">
            <a:extLst>
              <a:ext uri="{FF2B5EF4-FFF2-40B4-BE49-F238E27FC236}">
                <a16:creationId xmlns:a16="http://schemas.microsoft.com/office/drawing/2014/main" id="{B06D9BEC-4E84-D9C3-B925-E4388D5E4148}"/>
              </a:ext>
            </a:extLst>
          </p:cNvPr>
          <p:cNvSpPr>
            <a:spLocks noChangeArrowheads="1"/>
          </p:cNvSpPr>
          <p:nvPr/>
        </p:nvSpPr>
        <p:spPr bwMode="auto">
          <a:xfrm>
            <a:off x="6287242" y="3961174"/>
            <a:ext cx="3475883" cy="137160"/>
          </a:xfrm>
          <a:prstGeom prst="rect">
            <a:avLst/>
          </a:prstGeom>
          <a:solidFill>
            <a:schemeClr val="accent4"/>
          </a:solidFill>
          <a:ln w="12700" algn="ctr">
            <a:solidFill>
              <a:schemeClr val="bg1"/>
            </a:solidFill>
            <a:miter lim="800000"/>
            <a:headEnd/>
            <a:tailEnd/>
          </a:ln>
        </p:spPr>
        <p:txBody>
          <a:bodyPr wrap="none" lIns="93600" tIns="46800" rIns="93600" bIns="46800" anchor="ctr"/>
          <a:lstStyle/>
          <a:p>
            <a:pPr algn="ctr"/>
            <a:endParaRPr lang="en-US">
              <a:solidFill>
                <a:prstClr val="black"/>
              </a:solidFill>
              <a:latin typeface="Arial"/>
            </a:endParaRPr>
          </a:p>
        </p:txBody>
      </p:sp>
      <p:sp>
        <p:nvSpPr>
          <p:cNvPr id="8" name="Rectangle 242">
            <a:extLst>
              <a:ext uri="{FF2B5EF4-FFF2-40B4-BE49-F238E27FC236}">
                <a16:creationId xmlns:a16="http://schemas.microsoft.com/office/drawing/2014/main" id="{958A0F82-65DB-73F6-4C0A-AF3CC449755F}"/>
              </a:ext>
            </a:extLst>
          </p:cNvPr>
          <p:cNvSpPr>
            <a:spLocks noChangeArrowheads="1"/>
          </p:cNvSpPr>
          <p:nvPr/>
        </p:nvSpPr>
        <p:spPr bwMode="auto">
          <a:xfrm>
            <a:off x="9763125" y="4244761"/>
            <a:ext cx="1381869" cy="137160"/>
          </a:xfrm>
          <a:prstGeom prst="rect">
            <a:avLst/>
          </a:prstGeom>
          <a:solidFill>
            <a:schemeClr val="accent4"/>
          </a:solidFill>
          <a:ln w="12700" algn="ctr">
            <a:solidFill>
              <a:schemeClr val="bg1"/>
            </a:solidFill>
            <a:miter lim="800000"/>
            <a:headEnd/>
            <a:tailEnd/>
          </a:ln>
        </p:spPr>
        <p:txBody>
          <a:bodyPr wrap="none" lIns="93600" tIns="46800" rIns="93600" bIns="46800" anchor="ctr"/>
          <a:lstStyle/>
          <a:p>
            <a:pPr algn="ctr"/>
            <a:endParaRPr lang="en-US">
              <a:solidFill>
                <a:prstClr val="black"/>
              </a:solidFill>
              <a:latin typeface="Arial"/>
            </a:endParaRPr>
          </a:p>
        </p:txBody>
      </p:sp>
      <p:sp>
        <p:nvSpPr>
          <p:cNvPr id="30" name="Rectangle 29">
            <a:extLst>
              <a:ext uri="{FF2B5EF4-FFF2-40B4-BE49-F238E27FC236}">
                <a16:creationId xmlns:a16="http://schemas.microsoft.com/office/drawing/2014/main" id="{296F6096-8D4D-AD1B-81EB-C34188679097}"/>
              </a:ext>
            </a:extLst>
          </p:cNvPr>
          <p:cNvSpPr/>
          <p:nvPr/>
        </p:nvSpPr>
        <p:spPr bwMode="gray">
          <a:xfrm>
            <a:off x="692009" y="5321147"/>
            <a:ext cx="1743075" cy="1212209"/>
          </a:xfrm>
          <a:prstGeom prst="rect">
            <a:avLst/>
          </a:prstGeom>
          <a:solidFill>
            <a:schemeClr val="accent3">
              <a:alpha val="37000"/>
            </a:schemeClr>
          </a:solid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en-US" sz="1200" b="1"/>
              <a:t>Indicate: </a:t>
            </a:r>
          </a:p>
          <a:p>
            <a:pPr>
              <a:lnSpc>
                <a:spcPct val="106000"/>
              </a:lnSpc>
              <a:buFont typeface="Wingdings 2" pitchFamily="18" charset="2"/>
              <a:buNone/>
            </a:pPr>
            <a:r>
              <a:rPr lang="en-US" sz="1200"/>
              <a:t>Complete</a:t>
            </a:r>
          </a:p>
          <a:p>
            <a:pPr>
              <a:lnSpc>
                <a:spcPct val="106000"/>
              </a:lnSpc>
              <a:buFont typeface="Wingdings 2" pitchFamily="18" charset="2"/>
              <a:buNone/>
            </a:pPr>
            <a:r>
              <a:rPr lang="en-US" sz="1200"/>
              <a:t>On Track </a:t>
            </a:r>
          </a:p>
          <a:p>
            <a:pPr>
              <a:lnSpc>
                <a:spcPct val="106000"/>
              </a:lnSpc>
              <a:buFont typeface="Wingdings 2" pitchFamily="18" charset="2"/>
              <a:buNone/>
            </a:pPr>
            <a:r>
              <a:rPr lang="en-US" sz="1200"/>
              <a:t>At Risk </a:t>
            </a:r>
          </a:p>
          <a:p>
            <a:pPr>
              <a:lnSpc>
                <a:spcPct val="106000"/>
              </a:lnSpc>
              <a:buFont typeface="Wingdings 2" pitchFamily="18" charset="2"/>
              <a:buNone/>
            </a:pPr>
            <a:r>
              <a:rPr lang="en-US" sz="1200"/>
              <a:t>Off Track </a:t>
            </a:r>
          </a:p>
          <a:p>
            <a:pPr>
              <a:lnSpc>
                <a:spcPct val="106000"/>
              </a:lnSpc>
              <a:buFont typeface="Wingdings 2" pitchFamily="18" charset="2"/>
              <a:buNone/>
            </a:pPr>
            <a:endParaRPr lang="en-US" sz="1600" b="1">
              <a:solidFill>
                <a:schemeClr val="bg1"/>
              </a:solidFill>
            </a:endParaRPr>
          </a:p>
        </p:txBody>
      </p:sp>
      <p:cxnSp>
        <p:nvCxnSpPr>
          <p:cNvPr id="37" name="Connector: Elbow 36">
            <a:extLst>
              <a:ext uri="{FF2B5EF4-FFF2-40B4-BE49-F238E27FC236}">
                <a16:creationId xmlns:a16="http://schemas.microsoft.com/office/drawing/2014/main" id="{546CE86E-A0A9-1B1A-1EB3-EA8CF7AA31EE}"/>
              </a:ext>
            </a:extLst>
          </p:cNvPr>
          <p:cNvCxnSpPr>
            <a:cxnSpLocks/>
            <a:stCxn id="30" idx="3"/>
          </p:cNvCxnSpPr>
          <p:nvPr/>
        </p:nvCxnSpPr>
        <p:spPr>
          <a:xfrm flipV="1">
            <a:off x="2435084" y="5201711"/>
            <a:ext cx="704598" cy="725541"/>
          </a:xfrm>
          <a:prstGeom prst="bentConnector2">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 </a:t>
            </a:r>
          </a:p>
        </p:txBody>
      </p:sp>
      <p:graphicFrame>
        <p:nvGraphicFramePr>
          <p:cNvPr id="23" name="Content Placeholder 3">
            <a:extLst>
              <a:ext uri="{FF2B5EF4-FFF2-40B4-BE49-F238E27FC236}">
                <a16:creationId xmlns:a16="http://schemas.microsoft.com/office/drawing/2014/main" id="{7E8D589F-81F7-4213-87F0-E9771C3F59E4}"/>
              </a:ext>
            </a:extLst>
          </p:cNvPr>
          <p:cNvGraphicFramePr>
            <a:graphicFrameLocks noGrp="1"/>
          </p:cNvGraphicFramePr>
          <p:nvPr>
            <p:ph idx="4294967295"/>
            <p:extLst>
              <p:ext uri="{D42A27DB-BD31-4B8C-83A1-F6EECF244321}">
                <p14:modId xmlns:p14="http://schemas.microsoft.com/office/powerpoint/2010/main" val="3590428880"/>
              </p:ext>
            </p:extLst>
          </p:nvPr>
        </p:nvGraphicFramePr>
        <p:xfrm>
          <a:off x="718864" y="1510030"/>
          <a:ext cx="10636066" cy="1833646"/>
        </p:xfrm>
        <a:graphic>
          <a:graphicData uri="http://schemas.openxmlformats.org/drawingml/2006/table">
            <a:tbl>
              <a:tblPr>
                <a:tableStyleId>{9D7B26C5-4107-4FEC-AEDC-1716B250A1EF}</a:tableStyleId>
              </a:tblPr>
              <a:tblGrid>
                <a:gridCol w="1546495">
                  <a:extLst>
                    <a:ext uri="{9D8B030D-6E8A-4147-A177-3AD203B41FA5}">
                      <a16:colId xmlns:a16="http://schemas.microsoft.com/office/drawing/2014/main" val="1427468591"/>
                    </a:ext>
                  </a:extLst>
                </a:gridCol>
                <a:gridCol w="9089571">
                  <a:extLst>
                    <a:ext uri="{9D8B030D-6E8A-4147-A177-3AD203B41FA5}">
                      <a16:colId xmlns:a16="http://schemas.microsoft.com/office/drawing/2014/main" val="3880389855"/>
                    </a:ext>
                  </a:extLst>
                </a:gridCol>
              </a:tblGrid>
              <a:tr h="948437">
                <a:tc gridSpan="2">
                  <a:txBody>
                    <a:bodyPr/>
                    <a:lstStyle/>
                    <a:p>
                      <a:pPr algn="ctr" fontAlgn="b"/>
                      <a:r>
                        <a:rPr lang="en-US" sz="1600" b="1" u="none" strike="noStrike" kern="1200">
                          <a:solidFill>
                            <a:schemeClr val="tx1"/>
                          </a:solidFill>
                          <a:effectLst/>
                          <a:latin typeface="+mj-lt"/>
                          <a:ea typeface="+mn-ea"/>
                          <a:cs typeface="Arial"/>
                        </a:rPr>
                        <a:t>Project</a:t>
                      </a:r>
                      <a:r>
                        <a:rPr lang="en-US" sz="1100" b="1" i="0" u="none" strike="noStrike" cap="none" spc="0">
                          <a:solidFill>
                            <a:schemeClr val="tx1"/>
                          </a:solidFill>
                          <a:effectLst/>
                          <a:latin typeface="+mj-lt"/>
                          <a:cs typeface="Arial"/>
                        </a:rPr>
                        <a:t> </a:t>
                      </a:r>
                      <a:r>
                        <a:rPr lang="en-US" sz="1600" b="1" u="none" strike="noStrike" kern="1200">
                          <a:solidFill>
                            <a:schemeClr val="tx1"/>
                          </a:solidFill>
                          <a:effectLst/>
                          <a:latin typeface="+mj-lt"/>
                          <a:ea typeface="+mn-ea"/>
                          <a:cs typeface="Arial"/>
                        </a:rPr>
                        <a:t>Overview</a:t>
                      </a:r>
                      <a:r>
                        <a:rPr lang="en-US" sz="1100" b="1" i="0" u="none" strike="noStrike" cap="none" spc="0">
                          <a:solidFill>
                            <a:schemeClr val="tx1"/>
                          </a:solidFill>
                          <a:effectLst/>
                          <a:latin typeface="+mj-lt"/>
                          <a:cs typeface="Arial"/>
                        </a:rPr>
                        <a:t> </a:t>
                      </a:r>
                      <a:endParaRPr lang="en-US" sz="1100" b="1" i="0" u="none" strike="noStrike" cap="none" spc="0">
                        <a:solidFill>
                          <a:schemeClr val="tx1"/>
                        </a:solidFill>
                        <a:effectLst/>
                        <a:latin typeface="+mj-lt"/>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l" defTabSz="685800" rtl="0" eaLnBrk="1" fontAlgn="b" latinLnBrk="0" hangingPunct="1">
                        <a:lnSpc>
                          <a:spcPct val="100000"/>
                        </a:lnSpc>
                        <a:buNone/>
                      </a:pPr>
                      <a:endParaRPr lang="en-US" sz="1100" b="0" u="none" strike="noStrike" kern="1200">
                        <a:solidFill>
                          <a:schemeClr val="tx1"/>
                        </a:solidFill>
                        <a:effectLst/>
                        <a:latin typeface="+mj-lt"/>
                        <a:ea typeface="Open Sans" panose="020B0606030504020204" pitchFamily="34" charset="0"/>
                        <a:cs typeface="Open Sans" panose="020B0606030504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591081"/>
                  </a:ext>
                </a:extLst>
              </a:tr>
              <a:tr h="885209">
                <a:tc>
                  <a:txBody>
                    <a:bodyPr/>
                    <a:lstStyle/>
                    <a:p>
                      <a:pPr algn="l" fontAlgn="b"/>
                      <a:r>
                        <a:rPr lang="en-US" sz="1100" b="1" u="none" strike="noStrike" cap="none" spc="0">
                          <a:solidFill>
                            <a:schemeClr val="tx1"/>
                          </a:solidFill>
                          <a:effectLst/>
                          <a:latin typeface="+mj-lt"/>
                          <a:cs typeface="Arial"/>
                        </a:rPr>
                        <a:t>Project Name </a:t>
                      </a:r>
                      <a:endParaRPr lang="en-US" sz="1100" b="1" i="0" u="none" strike="noStrike" cap="none" spc="0">
                        <a:solidFill>
                          <a:schemeClr val="tx1"/>
                        </a:solidFill>
                        <a:effectLst/>
                        <a:latin typeface="+mj-lt"/>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en-US" sz="1100" kern="1200">
                          <a:solidFill>
                            <a:schemeClr val="tx1"/>
                          </a:solidFill>
                          <a:effectLst/>
                          <a:latin typeface="+mn-lt"/>
                          <a:ea typeface="+mn-ea"/>
                          <a:cs typeface="+mn-cs"/>
                        </a:rPr>
                        <a:t>LoyalLock: Predictive Modelling for Customer Segmentation and Churn Reduction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56986736"/>
                  </a:ext>
                </a:extLst>
              </a:tr>
            </a:tbl>
          </a:graphicData>
        </a:graphic>
      </p:graphicFrame>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rgbClr val="FFFF00"/>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5531625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a:t>
            </a:r>
          </a:p>
        </p:txBody>
      </p:sp>
      <p:graphicFrame>
        <p:nvGraphicFramePr>
          <p:cNvPr id="23" name="Content Placeholder 3">
            <a:extLst>
              <a:ext uri="{FF2B5EF4-FFF2-40B4-BE49-F238E27FC236}">
                <a16:creationId xmlns:a16="http://schemas.microsoft.com/office/drawing/2014/main" id="{7E8D589F-81F7-4213-87F0-E9771C3F59E4}"/>
              </a:ext>
            </a:extLst>
          </p:cNvPr>
          <p:cNvGraphicFramePr>
            <a:graphicFrameLocks noGrp="1"/>
          </p:cNvGraphicFramePr>
          <p:nvPr>
            <p:ph idx="4294967295"/>
            <p:extLst>
              <p:ext uri="{D42A27DB-BD31-4B8C-83A1-F6EECF244321}">
                <p14:modId xmlns:p14="http://schemas.microsoft.com/office/powerpoint/2010/main" val="333909269"/>
              </p:ext>
            </p:extLst>
          </p:nvPr>
        </p:nvGraphicFramePr>
        <p:xfrm>
          <a:off x="718864" y="1510030"/>
          <a:ext cx="10636066" cy="4897844"/>
        </p:xfrm>
        <a:graphic>
          <a:graphicData uri="http://schemas.openxmlformats.org/drawingml/2006/table">
            <a:tbl>
              <a:tblPr>
                <a:tableStyleId>{9D7B26C5-4107-4FEC-AEDC-1716B250A1EF}</a:tableStyleId>
              </a:tblPr>
              <a:tblGrid>
                <a:gridCol w="1546495">
                  <a:extLst>
                    <a:ext uri="{9D8B030D-6E8A-4147-A177-3AD203B41FA5}">
                      <a16:colId xmlns:a16="http://schemas.microsoft.com/office/drawing/2014/main" val="1427468591"/>
                    </a:ext>
                  </a:extLst>
                </a:gridCol>
                <a:gridCol w="9089571">
                  <a:extLst>
                    <a:ext uri="{9D8B030D-6E8A-4147-A177-3AD203B41FA5}">
                      <a16:colId xmlns:a16="http://schemas.microsoft.com/office/drawing/2014/main" val="3880389855"/>
                    </a:ext>
                  </a:extLst>
                </a:gridCol>
              </a:tblGrid>
              <a:tr h="798284">
                <a:tc gridSpan="2">
                  <a:txBody>
                    <a:bodyPr/>
                    <a:lstStyle/>
                    <a:p>
                      <a:pPr algn="ctr" fontAlgn="b"/>
                      <a:r>
                        <a:rPr lang="en-US" sz="1600" b="1" u="none" strike="noStrike" kern="1200">
                          <a:solidFill>
                            <a:schemeClr val="tx1"/>
                          </a:solidFill>
                          <a:effectLst/>
                          <a:latin typeface="+mj-lt"/>
                          <a:ea typeface="+mn-ea"/>
                          <a:cs typeface="Arial"/>
                        </a:rPr>
                        <a:t>Project</a:t>
                      </a:r>
                      <a:r>
                        <a:rPr lang="en-US" sz="1100" b="1" i="0" u="none" strike="noStrike" cap="none" spc="0">
                          <a:solidFill>
                            <a:schemeClr val="tx1"/>
                          </a:solidFill>
                          <a:effectLst/>
                          <a:latin typeface="+mj-lt"/>
                          <a:cs typeface="Arial"/>
                        </a:rPr>
                        <a:t> </a:t>
                      </a:r>
                      <a:r>
                        <a:rPr lang="en-US" sz="1600" b="1" u="none" strike="noStrike" kern="1200">
                          <a:solidFill>
                            <a:schemeClr val="tx1"/>
                          </a:solidFill>
                          <a:effectLst/>
                          <a:latin typeface="+mj-lt"/>
                          <a:ea typeface="+mn-ea"/>
                          <a:cs typeface="Arial"/>
                        </a:rPr>
                        <a:t>Overview</a:t>
                      </a:r>
                      <a:r>
                        <a:rPr lang="en-US" sz="1100" b="1" i="0" u="none" strike="noStrike" cap="none" spc="0">
                          <a:solidFill>
                            <a:schemeClr val="tx1"/>
                          </a:solidFill>
                          <a:effectLst/>
                          <a:latin typeface="+mj-lt"/>
                          <a:cs typeface="Arial"/>
                        </a:rPr>
                        <a:t> </a:t>
                      </a:r>
                      <a:endParaRPr lang="en-US" sz="1100" b="1" i="0" u="none" strike="noStrike" cap="none" spc="0">
                        <a:solidFill>
                          <a:schemeClr val="tx1"/>
                        </a:solidFill>
                        <a:effectLst/>
                        <a:latin typeface="+mj-lt"/>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l" defTabSz="685800" rtl="0" eaLnBrk="1" fontAlgn="b" latinLnBrk="0" hangingPunct="1">
                        <a:lnSpc>
                          <a:spcPct val="100000"/>
                        </a:lnSpc>
                        <a:buNone/>
                      </a:pPr>
                      <a:endParaRPr lang="en-US" sz="1100" b="0" u="none" strike="noStrike" kern="1200">
                        <a:solidFill>
                          <a:schemeClr val="tx1"/>
                        </a:solidFill>
                        <a:effectLst/>
                        <a:latin typeface="+mj-lt"/>
                        <a:ea typeface="Open Sans" panose="020B0606030504020204" pitchFamily="34" charset="0"/>
                        <a:cs typeface="Open Sans" panose="020B0606030504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591081"/>
                  </a:ext>
                </a:extLst>
              </a:tr>
              <a:tr h="1533543">
                <a:tc>
                  <a:txBody>
                    <a:bodyPr/>
                    <a:lstStyle/>
                    <a:p>
                      <a:pPr lvl="0" algn="l">
                        <a:buNone/>
                      </a:pPr>
                      <a:r>
                        <a:rPr lang="en-US" sz="1100" b="1" i="0" u="none" strike="noStrike" cap="none" spc="0">
                          <a:solidFill>
                            <a:schemeClr val="tx1"/>
                          </a:solidFill>
                          <a:effectLst/>
                          <a:latin typeface="+mj-lt"/>
                          <a:cs typeface="Arial"/>
                        </a:rPr>
                        <a:t>Client/Project Motivation *</a:t>
                      </a:r>
                      <a:endParaRPr lang="en-US"/>
                    </a:p>
                  </a:txBody>
                  <a:tcPr anchor="ctr">
                    <a:lnL w="12700">
                      <a:solidFill>
                        <a:schemeClr val="bg1">
                          <a:lumMod val="85000"/>
                        </a:schemeClr>
                      </a:solidFill>
                    </a:lnL>
                    <a:lnR w="12700">
                      <a:solidFill>
                        <a:schemeClr val="bg1">
                          <a:lumMod val="85000"/>
                        </a:schemeClr>
                      </a:solidFill>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lnTlToBr w="0">
                      <a:noFill/>
                    </a:lnTlToBr>
                    <a:lnBlToTr w="0">
                      <a:noFill/>
                    </a:lnBlToTr>
                  </a:tcPr>
                </a:tc>
                <a:tc>
                  <a:txBody>
                    <a:bodyPr/>
                    <a:lstStyle/>
                    <a:p>
                      <a:pPr marL="0" marR="0" lvl="0" indent="0" algn="l">
                        <a:lnSpc>
                          <a:spcPct val="100000"/>
                        </a:lnSpc>
                        <a:spcBef>
                          <a:spcPts val="0"/>
                        </a:spcBef>
                        <a:spcAft>
                          <a:spcPts val="0"/>
                        </a:spcAft>
                        <a:buNone/>
                      </a:pPr>
                      <a:r>
                        <a:rPr lang="en-US" sz="1050" b="0" i="1" u="none" strike="noStrike" kern="1200" noProof="0">
                          <a:solidFill>
                            <a:srgbClr val="000000"/>
                          </a:solidFill>
                          <a:effectLst/>
                          <a:latin typeface="Open Sans"/>
                        </a:rPr>
                        <a:t>Who is your client? What is the motivation behind your project?</a:t>
                      </a:r>
                    </a:p>
                    <a:p>
                      <a:pPr marL="0" marR="0" lvl="0" indent="0" algn="l">
                        <a:lnSpc>
                          <a:spcPct val="100000"/>
                        </a:lnSpc>
                        <a:spcBef>
                          <a:spcPts val="0"/>
                        </a:spcBef>
                        <a:spcAft>
                          <a:spcPts val="0"/>
                        </a:spcAft>
                        <a:buNone/>
                      </a:pPr>
                      <a:endParaRPr lang="en-US" sz="1050" b="0" i="1" u="none" strike="noStrike" kern="1200" noProof="0">
                        <a:solidFill>
                          <a:srgbClr val="000000"/>
                        </a:solidFill>
                        <a:effectLst/>
                        <a:latin typeface="Open Sans"/>
                      </a:endParaRPr>
                    </a:p>
                    <a:p>
                      <a:pPr marL="0" marR="0" lvl="0" indent="0" algn="l">
                        <a:lnSpc>
                          <a:spcPct val="100000"/>
                        </a:lnSpc>
                        <a:spcBef>
                          <a:spcPts val="0"/>
                        </a:spcBef>
                        <a:spcAft>
                          <a:spcPts val="0"/>
                        </a:spcAft>
                        <a:buNone/>
                      </a:pPr>
                      <a:endParaRPr lang="en-US" sz="1050" b="0" i="1" u="none" strike="noStrike" kern="1200" noProof="0">
                        <a:solidFill>
                          <a:srgbClr val="000000"/>
                        </a:solidFill>
                        <a:effectLst/>
                        <a:latin typeface="Open Sans"/>
                      </a:endParaRPr>
                    </a:p>
                    <a:p>
                      <a:pPr marL="0" marR="0" lvl="0" indent="0" algn="l">
                        <a:lnSpc>
                          <a:spcPct val="100000"/>
                        </a:lnSpc>
                        <a:spcBef>
                          <a:spcPts val="0"/>
                        </a:spcBef>
                        <a:spcAft>
                          <a:spcPts val="0"/>
                        </a:spcAft>
                        <a:buClrTx/>
                        <a:buSzTx/>
                        <a:buFontTx/>
                        <a:buNone/>
                      </a:pPr>
                      <a:r>
                        <a:rPr lang="en-US" sz="1050" b="0" i="0" u="none" strike="noStrike" kern="1200" noProof="0">
                          <a:solidFill>
                            <a:schemeClr val="tx1"/>
                          </a:solidFill>
                          <a:effectLst/>
                          <a:latin typeface="+mj-lt"/>
                          <a:ea typeface="Open Sans"/>
                          <a:cs typeface="Open Sans"/>
                        </a:rPr>
                        <a:t>        The client for this proposed solution would be credit card companies that are seeking ways to enhance customer retention strategies and reduce their churning rates to sustain revenue growth, clientele, and profitability. The motivation for this proposal falls under the umbrella of revenue protection, customer satisfaction, and competitive advantage while maintaining clientele retention.</a:t>
                      </a:r>
                      <a:endParaRPr lang="en-US" i="0"/>
                    </a:p>
                    <a:p>
                      <a:pPr marL="0" marR="0" lvl="0" indent="0" algn="l">
                        <a:lnSpc>
                          <a:spcPct val="100000"/>
                        </a:lnSpc>
                        <a:spcBef>
                          <a:spcPts val="0"/>
                        </a:spcBef>
                        <a:spcAft>
                          <a:spcPts val="0"/>
                        </a:spcAft>
                        <a:buClrTx/>
                        <a:buSzTx/>
                        <a:buFontTx/>
                        <a:buNone/>
                      </a:pPr>
                      <a:r>
                        <a:rPr lang="en-US" sz="1050" b="0" i="0" u="none" strike="noStrike" kern="1200" noProof="0">
                          <a:solidFill>
                            <a:schemeClr val="tx1"/>
                          </a:solidFill>
                          <a:effectLst/>
                          <a:latin typeface="+mj-lt"/>
                          <a:ea typeface="Open Sans"/>
                          <a:cs typeface="Open Sans"/>
                        </a:rPr>
                        <a:t>        Revenue protection is vital when it comes to credit card companies. Credit card companies rely heavily on customer retention for their sustained growth. Therefore, customer churn results in a loss of revenue for the company. By looking retrospectively at the data collection and implementing predictive analytics to forecast customer churn and foresee possible issues, companies can proactively intervene with targeted retention strategies which in turn results in revenue streams and improving profitability. </a:t>
                      </a:r>
                      <a:endParaRPr lang="en-US" i="0"/>
                    </a:p>
                    <a:p>
                      <a:pPr marL="0" marR="0" lvl="0" indent="0" algn="l">
                        <a:lnSpc>
                          <a:spcPct val="100000"/>
                        </a:lnSpc>
                        <a:spcBef>
                          <a:spcPts val="0"/>
                        </a:spcBef>
                        <a:spcAft>
                          <a:spcPts val="0"/>
                        </a:spcAft>
                        <a:buClrTx/>
                        <a:buSzTx/>
                        <a:buFontTx/>
                        <a:buNone/>
                      </a:pPr>
                      <a:r>
                        <a:rPr lang="en-US" sz="1050" b="0" i="0" u="none" strike="noStrike" kern="1200" noProof="0">
                          <a:solidFill>
                            <a:schemeClr val="tx1"/>
                          </a:solidFill>
                          <a:effectLst/>
                          <a:latin typeface="+mj-lt"/>
                          <a:ea typeface="Open Sans"/>
                          <a:cs typeface="Open Sans"/>
                        </a:rPr>
                        <a:t>        Customer satisfaction is also an important pillar when preventing customer churn. Retaining customers is not only about revenue growth and financial gain but also about fostering long-term relationships and customer loyalty. This in hance would benefit the customer and the company as it would lead to building a trustworthy relationship with the client and hopefully spreading awareness to other clients looking to sign up for credit cards thus expanding customer numbers. </a:t>
                      </a:r>
                      <a:endParaRPr lang="en-US" i="0"/>
                    </a:p>
                    <a:p>
                      <a:pPr marL="0" marR="0" lvl="0" indent="0" algn="l">
                        <a:lnSpc>
                          <a:spcPct val="100000"/>
                        </a:lnSpc>
                        <a:spcBef>
                          <a:spcPts val="0"/>
                        </a:spcBef>
                        <a:spcAft>
                          <a:spcPts val="0"/>
                        </a:spcAft>
                        <a:buClrTx/>
                        <a:buSzTx/>
                        <a:buFontTx/>
                        <a:buNone/>
                      </a:pPr>
                      <a:r>
                        <a:rPr lang="en-US" sz="1050" b="0" i="0" u="none" strike="noStrike" kern="1200" noProof="0">
                          <a:solidFill>
                            <a:schemeClr val="tx1"/>
                          </a:solidFill>
                          <a:effectLst/>
                          <a:latin typeface="+mj-lt"/>
                          <a:ea typeface="Open Sans"/>
                          <a:cs typeface="Open Sans"/>
                        </a:rPr>
                        <a:t>        In addition to revenue growth and fostering customer satisfaction, another key motive for this proposal is competitive advantage. Leveraging predictive analytics for churn reduction provides a competitive edge through targeted marketing and superior customer service. </a:t>
                      </a:r>
                      <a:endParaRPr lang="en-US" i="0"/>
                    </a:p>
                    <a:p>
                      <a:pPr marL="0" lvl="0" indent="0" algn="l">
                        <a:lnSpc>
                          <a:spcPct val="100000"/>
                        </a:lnSpc>
                        <a:buNone/>
                      </a:pPr>
                      <a:r>
                        <a:rPr lang="en-US" sz="1050" b="0" i="0" u="none" strike="noStrike" kern="1200" noProof="0">
                          <a:solidFill>
                            <a:schemeClr val="tx1"/>
                          </a:solidFill>
                          <a:effectLst/>
                          <a:latin typeface="+mj-lt"/>
                          <a:ea typeface="Open Sans"/>
                          <a:cs typeface="Open Sans"/>
                        </a:rPr>
                        <a:t>The client will be driven by the goal of enhancing operational efficiency. Predictive analytics can help the client make informed decisions in response to the insights provided. The client will stay informed about business strategies, which helps when identifying threats and opportunities in advance.   </a:t>
                      </a:r>
                    </a:p>
                    <a:p>
                      <a:pPr marL="0" lvl="0" indent="0" algn="l">
                        <a:lnSpc>
                          <a:spcPct val="100000"/>
                        </a:lnSpc>
                        <a:buNone/>
                      </a:pPr>
                      <a:r>
                        <a:rPr lang="en-US" sz="1050" b="0" i="0" u="none" strike="noStrike" kern="1200" noProof="0">
                          <a:solidFill>
                            <a:schemeClr val="tx1"/>
                          </a:solidFill>
                          <a:effectLst/>
                          <a:latin typeface="+mj-lt"/>
                          <a:ea typeface="Open Sans"/>
                          <a:cs typeface="Open Sans"/>
                        </a:rPr>
                        <a:t>        The client will be driven to set industry standards. The client will find great motivation in leveraging predictive analytics to anticipate market changes and evolving the needs of their customers. This approach will enable the client to stay ahead of industry trends, set new benchmarks for customer satisfaction and challenge new market opportunities which will strengthen their competitive edge. </a:t>
                      </a:r>
                    </a:p>
                    <a:p>
                      <a:pPr marL="0" lvl="0" indent="0" algn="l">
                        <a:lnSpc>
                          <a:spcPct val="100000"/>
                        </a:lnSpc>
                        <a:buNone/>
                      </a:pPr>
                      <a:r>
                        <a:rPr lang="en-US" sz="1050" b="0" i="0" u="none" strike="noStrike" kern="1200" noProof="0">
                          <a:solidFill>
                            <a:schemeClr val="tx1"/>
                          </a:solidFill>
                          <a:effectLst/>
                          <a:latin typeface="+mj-lt"/>
                          <a:ea typeface="Open Sans"/>
                          <a:cs typeface="Open Sans"/>
                        </a:rPr>
                        <a:t>        Regarding a project perspective, a key motivating factor would be to build an adaptable and scalable model. The predictive model should be capable of managing data complexities if the business expands and/or if the data of the customer base is to be more diverse.</a:t>
                      </a:r>
                    </a:p>
                    <a:p>
                      <a:pPr marL="0" marR="0" lvl="0" indent="0" algn="l" defTabSz="685800">
                        <a:lnSpc>
                          <a:spcPct val="100000"/>
                        </a:lnSpc>
                        <a:spcBef>
                          <a:spcPts val="0"/>
                        </a:spcBef>
                        <a:spcAft>
                          <a:spcPts val="0"/>
                        </a:spcAft>
                        <a:buClrTx/>
                        <a:buSzTx/>
                        <a:buFontTx/>
                        <a:buNone/>
                      </a:pPr>
                      <a:endParaRPr lang="en-US" sz="1100" b="0" u="none" strike="noStrike" kern="1200">
                        <a:solidFill>
                          <a:schemeClr val="tx1"/>
                        </a:solidFill>
                        <a:effectLst/>
                        <a:latin typeface="+mj-lt"/>
                        <a:ea typeface="Open Sans"/>
                        <a:cs typeface="Open Sans"/>
                      </a:endParaRPr>
                    </a:p>
                  </a:txBody>
                  <a:tcPr anchor="ctr">
                    <a:lnL w="12700" cap="flat" cmpd="sng" algn="ctr">
                      <a:solidFill>
                        <a:schemeClr val="bg1">
                          <a:lumMod val="85000"/>
                        </a:schemeClr>
                      </a:solidFill>
                      <a:prstDash val="solid"/>
                      <a:round/>
                      <a:headEnd type="none" w="med" len="med"/>
                      <a:tailEnd type="none" w="med" len="med"/>
                    </a:lnL>
                    <a:lnR w="12700">
                      <a:solidFill>
                        <a:schemeClr val="bg1">
                          <a:lumMod val="85000"/>
                        </a:schemeClr>
                      </a:solidFill>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lnTlToBr w="0">
                      <a:noFill/>
                    </a:lnTlToBr>
                    <a:lnBlToTr w="0">
                      <a:noFill/>
                    </a:lnBlToTr>
                  </a:tcPr>
                </a:tc>
                <a:extLst>
                  <a:ext uri="{0D108BD9-81ED-4DB2-BD59-A6C34878D82A}">
                    <a16:rowId xmlns:a16="http://schemas.microsoft.com/office/drawing/2014/main" val="3606389938"/>
                  </a:ext>
                </a:extLst>
              </a:tr>
            </a:tbl>
          </a:graphicData>
        </a:graphic>
      </p:graphicFrame>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1310537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a:t>
            </a:r>
          </a:p>
        </p:txBody>
      </p:sp>
      <p:graphicFrame>
        <p:nvGraphicFramePr>
          <p:cNvPr id="23" name="Content Placeholder 3">
            <a:extLst>
              <a:ext uri="{FF2B5EF4-FFF2-40B4-BE49-F238E27FC236}">
                <a16:creationId xmlns:a16="http://schemas.microsoft.com/office/drawing/2014/main" id="{7E8D589F-81F7-4213-87F0-E9771C3F59E4}"/>
              </a:ext>
            </a:extLst>
          </p:cNvPr>
          <p:cNvGraphicFramePr>
            <a:graphicFrameLocks noGrp="1"/>
          </p:cNvGraphicFramePr>
          <p:nvPr>
            <p:ph idx="4294967295"/>
            <p:extLst>
              <p:ext uri="{D42A27DB-BD31-4B8C-83A1-F6EECF244321}">
                <p14:modId xmlns:p14="http://schemas.microsoft.com/office/powerpoint/2010/main" val="2028501821"/>
              </p:ext>
            </p:extLst>
          </p:nvPr>
        </p:nvGraphicFramePr>
        <p:xfrm>
          <a:off x="718864" y="1510030"/>
          <a:ext cx="10636066" cy="4560317"/>
        </p:xfrm>
        <a:graphic>
          <a:graphicData uri="http://schemas.openxmlformats.org/drawingml/2006/table">
            <a:tbl>
              <a:tblPr>
                <a:tableStyleId>{9D7B26C5-4107-4FEC-AEDC-1716B250A1EF}</a:tableStyleId>
              </a:tblPr>
              <a:tblGrid>
                <a:gridCol w="1546495">
                  <a:extLst>
                    <a:ext uri="{9D8B030D-6E8A-4147-A177-3AD203B41FA5}">
                      <a16:colId xmlns:a16="http://schemas.microsoft.com/office/drawing/2014/main" val="1427468591"/>
                    </a:ext>
                  </a:extLst>
                </a:gridCol>
                <a:gridCol w="9089571">
                  <a:extLst>
                    <a:ext uri="{9D8B030D-6E8A-4147-A177-3AD203B41FA5}">
                      <a16:colId xmlns:a16="http://schemas.microsoft.com/office/drawing/2014/main" val="3880389855"/>
                    </a:ext>
                  </a:extLst>
                </a:gridCol>
              </a:tblGrid>
              <a:tr h="948437">
                <a:tc gridSpan="2">
                  <a:txBody>
                    <a:bodyPr/>
                    <a:lstStyle/>
                    <a:p>
                      <a:pPr algn="ctr" fontAlgn="b"/>
                      <a:r>
                        <a:rPr lang="en-US" sz="1600" b="1" u="none" strike="noStrike" kern="1200">
                          <a:solidFill>
                            <a:schemeClr val="tx1"/>
                          </a:solidFill>
                          <a:effectLst/>
                          <a:latin typeface="+mj-lt"/>
                          <a:ea typeface="+mn-ea"/>
                          <a:cs typeface="Arial"/>
                        </a:rPr>
                        <a:t>Project</a:t>
                      </a:r>
                      <a:r>
                        <a:rPr lang="en-US" sz="1100" b="1" i="0" u="none" strike="noStrike" cap="none" spc="0">
                          <a:solidFill>
                            <a:schemeClr val="tx1"/>
                          </a:solidFill>
                          <a:effectLst/>
                          <a:latin typeface="+mj-lt"/>
                          <a:cs typeface="Arial"/>
                        </a:rPr>
                        <a:t> </a:t>
                      </a:r>
                      <a:r>
                        <a:rPr lang="en-US" sz="1600" b="1" u="none" strike="noStrike" kern="1200">
                          <a:solidFill>
                            <a:schemeClr val="tx1"/>
                          </a:solidFill>
                          <a:effectLst/>
                          <a:latin typeface="+mj-lt"/>
                          <a:ea typeface="+mn-ea"/>
                          <a:cs typeface="Arial"/>
                        </a:rPr>
                        <a:t>Overview</a:t>
                      </a:r>
                      <a:r>
                        <a:rPr lang="en-US" sz="1100" b="1" i="0" u="none" strike="noStrike" cap="none" spc="0">
                          <a:solidFill>
                            <a:schemeClr val="tx1"/>
                          </a:solidFill>
                          <a:effectLst/>
                          <a:latin typeface="+mj-lt"/>
                          <a:cs typeface="Arial"/>
                        </a:rPr>
                        <a:t> </a:t>
                      </a:r>
                      <a:endParaRPr lang="en-US" sz="1100" b="1" i="0" u="none" strike="noStrike" cap="none" spc="0">
                        <a:solidFill>
                          <a:schemeClr val="tx1"/>
                        </a:solidFill>
                        <a:effectLst/>
                        <a:latin typeface="+mj-lt"/>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l" defTabSz="685800" rtl="0" eaLnBrk="1" fontAlgn="b" latinLnBrk="0" hangingPunct="1">
                        <a:lnSpc>
                          <a:spcPct val="100000"/>
                        </a:lnSpc>
                        <a:buNone/>
                      </a:pPr>
                      <a:endParaRPr lang="en-US" sz="1100" b="0" u="none" strike="noStrike" kern="1200">
                        <a:solidFill>
                          <a:schemeClr val="tx1"/>
                        </a:solidFill>
                        <a:effectLst/>
                        <a:latin typeface="+mj-lt"/>
                        <a:ea typeface="Open Sans" panose="020B0606030504020204" pitchFamily="34" charset="0"/>
                        <a:cs typeface="Open Sans" panose="020B0606030504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591081"/>
                  </a:ext>
                </a:extLst>
              </a:tr>
              <a:tr h="948437">
                <a:tc>
                  <a:txBody>
                    <a:bodyPr/>
                    <a:lstStyle/>
                    <a:p>
                      <a:pPr algn="l" fontAlgn="b"/>
                      <a:r>
                        <a:rPr lang="en-US" sz="1100" b="1" i="0" u="none" strike="noStrike" cap="none" spc="0">
                          <a:solidFill>
                            <a:schemeClr val="tx1"/>
                          </a:solidFill>
                          <a:effectLst/>
                          <a:latin typeface="+mj-lt"/>
                          <a:cs typeface="Arial"/>
                        </a:rPr>
                        <a:t>Business Understanding*</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fontAlgn="b" latinLnBrk="0" hangingPunct="1"/>
                      <a:r>
                        <a:rPr lang="en-US" sz="1050" b="0" i="1" u="none" strike="noStrike" kern="1200">
                          <a:solidFill>
                            <a:schemeClr val="tx1"/>
                          </a:solidFill>
                          <a:effectLst/>
                          <a:latin typeface="+mj-lt"/>
                          <a:ea typeface="Open Sans"/>
                          <a:cs typeface="Open Sans"/>
                        </a:rPr>
                        <a:t>What problem are you trying to solve? What question are you trying to answer?</a:t>
                      </a:r>
                    </a:p>
                    <a:p>
                      <a:pPr marL="0" lvl="0" algn="l">
                        <a:buNone/>
                      </a:pPr>
                      <a:endParaRPr lang="en-US" sz="1050" b="0" i="1" u="none" strike="noStrike" kern="1200">
                        <a:solidFill>
                          <a:schemeClr val="tx1"/>
                        </a:solidFill>
                        <a:effectLst/>
                        <a:latin typeface="+mj-lt"/>
                        <a:ea typeface="Open Sans"/>
                        <a:cs typeface="Open Sans"/>
                      </a:endParaRPr>
                    </a:p>
                    <a:p>
                      <a:pPr marL="0" lvl="0" algn="l">
                        <a:buNone/>
                      </a:pPr>
                      <a:endParaRPr lang="en-US" sz="1050" b="0" i="1" u="none" strike="noStrike" kern="1200">
                        <a:solidFill>
                          <a:schemeClr val="tx1"/>
                        </a:solidFill>
                        <a:effectLst/>
                        <a:latin typeface="+mj-lt"/>
                        <a:ea typeface="Open Sans"/>
                        <a:cs typeface="Open Sans"/>
                      </a:endParaRPr>
                    </a:p>
                    <a:p>
                      <a:pPr lvl="0" algn="l">
                        <a:lnSpc>
                          <a:spcPct val="100000"/>
                        </a:lnSpc>
                        <a:spcBef>
                          <a:spcPts val="0"/>
                        </a:spcBef>
                        <a:spcAft>
                          <a:spcPts val="0"/>
                        </a:spcAft>
                        <a:buNone/>
                      </a:pPr>
                      <a:r>
                        <a:rPr lang="en-US" sz="1050" b="0" i="0" u="none" strike="noStrike" kern="1200" noProof="0">
                          <a:solidFill>
                            <a:schemeClr val="tx1"/>
                          </a:solidFill>
                          <a:effectLst/>
                        </a:rPr>
                        <a:t>        In the competitive realm of credit card companies, each company offers a wide range of incentives to obtain a customer and keep them loyal to their services. From offering a reward system that allows customers to use their rewards towards travel, card statements, or gift cards to offering a low percentage of interest rates on monthly statements. Customer retention is a crucial factor for sustaining revenue growth and fostering long-term clientele and profitability.</a:t>
                      </a:r>
                      <a:endParaRPr lang="en-US"/>
                    </a:p>
                    <a:p>
                      <a:pPr lvl="0" algn="l">
                        <a:lnSpc>
                          <a:spcPct val="100000"/>
                        </a:lnSpc>
                        <a:spcBef>
                          <a:spcPts val="0"/>
                        </a:spcBef>
                        <a:spcAft>
                          <a:spcPts val="0"/>
                        </a:spcAft>
                        <a:buNone/>
                      </a:pPr>
                      <a:r>
                        <a:rPr lang="en-US" sz="1050" b="0" i="0" u="none" strike="noStrike" kern="1200" noProof="0">
                          <a:solidFill>
                            <a:schemeClr val="tx1"/>
                          </a:solidFill>
                          <a:effectLst/>
                        </a:rPr>
                        <a:t>The key stakeholders include the credit card companies who seek to decrease customer churn, the customer service and marketing teams who may need to adjust their operations and strategies based on our insights, and the customers who will benefit from improved services and retention incentives. </a:t>
                      </a:r>
                      <a:endParaRPr lang="en-US"/>
                    </a:p>
                    <a:p>
                      <a:pPr lvl="0" algn="l">
                        <a:lnSpc>
                          <a:spcPct val="100000"/>
                        </a:lnSpc>
                        <a:spcBef>
                          <a:spcPts val="0"/>
                        </a:spcBef>
                        <a:spcAft>
                          <a:spcPts val="0"/>
                        </a:spcAft>
                        <a:buNone/>
                      </a:pPr>
                      <a:r>
                        <a:rPr lang="en-US" sz="1050" b="0" i="0" u="none" strike="noStrike" kern="1200" noProof="0">
                          <a:solidFill>
                            <a:schemeClr val="tx1"/>
                          </a:solidFill>
                          <a:effectLst/>
                        </a:rPr>
                        <a:t>        This proposal aims to recognize the importance of retaining clientele by implementing and developing a predictive analytics tool to forecast customer churn by enabling proactive measures to mitigate churning rates effectively.  Our primary goal is to identify potential churning among credit card company's customers and harness the retention. We would investigate the identifying factors within the data set that we feel contribute to the customer churn. We would then perform evaluations with models to increase customer retention. By carefully analyzing these predictions and creating an analysis, credit card companies can then tailor their retention rates by implementing strategies to incentivize their current customers that are at risk of churning.  </a:t>
                      </a:r>
                      <a:endParaRPr lang="en-US"/>
                    </a:p>
                    <a:p>
                      <a:pPr lvl="0" algn="l">
                        <a:lnSpc>
                          <a:spcPct val="100000"/>
                        </a:lnSpc>
                        <a:spcBef>
                          <a:spcPts val="0"/>
                        </a:spcBef>
                        <a:spcAft>
                          <a:spcPts val="0"/>
                        </a:spcAft>
                        <a:buNone/>
                      </a:pPr>
                      <a:r>
                        <a:rPr lang="en-US" sz="1050" b="0" i="0" u="none" strike="noStrike" kern="1200" noProof="0">
                          <a:solidFill>
                            <a:schemeClr val="tx1"/>
                          </a:solidFill>
                          <a:effectLst/>
                        </a:rPr>
                        <a:t>        To enable our predictive analytic models, we would require specific customer data.  Using this data, we will be able to strategically plan and allocate resources to overcome potential challenges. The predictive modeling insights will guide changes to increase customer retention. This process may involve modifying current marketing strategies or enhancing customer service operations. However, with the correct approach and by leveraging the insights obtained from our predictive analytics, we are confident that any arising challenges can be effectively addressed, leading to improved customer retention and business growth.</a:t>
                      </a:r>
                      <a:endParaRPr lang="en-US"/>
                    </a:p>
                    <a:p>
                      <a:pPr marL="0" lvl="0" algn="l">
                        <a:buNone/>
                      </a:pPr>
                      <a:endParaRPr lang="en-US" sz="1050" b="0" i="1" u="none" strike="noStrike" kern="1200">
                        <a:solidFill>
                          <a:schemeClr val="tx1"/>
                        </a:solidFill>
                        <a:effectLst/>
                        <a:latin typeface="+mj-lt"/>
                        <a:ea typeface="Open Sans"/>
                        <a:cs typeface="Open San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32412288"/>
                  </a:ext>
                </a:extLst>
              </a:tr>
            </a:tbl>
          </a:graphicData>
        </a:graphic>
      </p:graphicFrame>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054551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a:t>
            </a:r>
          </a:p>
        </p:txBody>
      </p:sp>
      <p:graphicFrame>
        <p:nvGraphicFramePr>
          <p:cNvPr id="23" name="Content Placeholder 3">
            <a:extLst>
              <a:ext uri="{FF2B5EF4-FFF2-40B4-BE49-F238E27FC236}">
                <a16:creationId xmlns:a16="http://schemas.microsoft.com/office/drawing/2014/main" id="{7E8D589F-81F7-4213-87F0-E9771C3F59E4}"/>
              </a:ext>
            </a:extLst>
          </p:cNvPr>
          <p:cNvGraphicFramePr>
            <a:graphicFrameLocks noGrp="1"/>
          </p:cNvGraphicFramePr>
          <p:nvPr>
            <p:ph idx="4294967295"/>
            <p:extLst>
              <p:ext uri="{D42A27DB-BD31-4B8C-83A1-F6EECF244321}">
                <p14:modId xmlns:p14="http://schemas.microsoft.com/office/powerpoint/2010/main" val="449470439"/>
              </p:ext>
            </p:extLst>
          </p:nvPr>
        </p:nvGraphicFramePr>
        <p:xfrm>
          <a:off x="718864" y="1510030"/>
          <a:ext cx="10636066" cy="2331827"/>
        </p:xfrm>
        <a:graphic>
          <a:graphicData uri="http://schemas.openxmlformats.org/drawingml/2006/table">
            <a:tbl>
              <a:tblPr>
                <a:tableStyleId>{9D7B26C5-4107-4FEC-AEDC-1716B250A1EF}</a:tableStyleId>
              </a:tblPr>
              <a:tblGrid>
                <a:gridCol w="1546495">
                  <a:extLst>
                    <a:ext uri="{9D8B030D-6E8A-4147-A177-3AD203B41FA5}">
                      <a16:colId xmlns:a16="http://schemas.microsoft.com/office/drawing/2014/main" val="1427468591"/>
                    </a:ext>
                  </a:extLst>
                </a:gridCol>
                <a:gridCol w="9089571">
                  <a:extLst>
                    <a:ext uri="{9D8B030D-6E8A-4147-A177-3AD203B41FA5}">
                      <a16:colId xmlns:a16="http://schemas.microsoft.com/office/drawing/2014/main" val="3880389855"/>
                    </a:ext>
                  </a:extLst>
                </a:gridCol>
              </a:tblGrid>
              <a:tr h="798284">
                <a:tc gridSpan="2">
                  <a:txBody>
                    <a:bodyPr/>
                    <a:lstStyle/>
                    <a:p>
                      <a:pPr algn="ctr" fontAlgn="b"/>
                      <a:r>
                        <a:rPr lang="en-US" sz="1600" b="1" u="none" strike="noStrike" kern="1200">
                          <a:solidFill>
                            <a:schemeClr val="tx1"/>
                          </a:solidFill>
                          <a:effectLst/>
                          <a:latin typeface="+mj-lt"/>
                          <a:ea typeface="+mn-ea"/>
                          <a:cs typeface="Arial"/>
                        </a:rPr>
                        <a:t>Project</a:t>
                      </a:r>
                      <a:r>
                        <a:rPr lang="en-US" sz="1100" b="1" i="0" u="none" strike="noStrike" cap="none" spc="0">
                          <a:solidFill>
                            <a:schemeClr val="tx1"/>
                          </a:solidFill>
                          <a:effectLst/>
                          <a:latin typeface="+mj-lt"/>
                          <a:cs typeface="Arial"/>
                        </a:rPr>
                        <a:t> </a:t>
                      </a:r>
                      <a:r>
                        <a:rPr lang="en-US" sz="1600" b="1" u="none" strike="noStrike" kern="1200">
                          <a:solidFill>
                            <a:schemeClr val="tx1"/>
                          </a:solidFill>
                          <a:effectLst/>
                          <a:latin typeface="+mj-lt"/>
                          <a:ea typeface="+mn-ea"/>
                          <a:cs typeface="Arial"/>
                        </a:rPr>
                        <a:t>Overview</a:t>
                      </a:r>
                      <a:r>
                        <a:rPr lang="en-US" sz="1100" b="1" i="0" u="none" strike="noStrike" cap="none" spc="0">
                          <a:solidFill>
                            <a:schemeClr val="tx1"/>
                          </a:solidFill>
                          <a:effectLst/>
                          <a:latin typeface="+mj-lt"/>
                          <a:cs typeface="Arial"/>
                        </a:rPr>
                        <a:t> </a:t>
                      </a:r>
                      <a:endParaRPr lang="en-US" sz="1100" b="1" i="0" u="none" strike="noStrike" cap="none" spc="0">
                        <a:solidFill>
                          <a:schemeClr val="tx1"/>
                        </a:solidFill>
                        <a:effectLst/>
                        <a:latin typeface="+mj-lt"/>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l" defTabSz="685800" rtl="0" eaLnBrk="1" fontAlgn="b" latinLnBrk="0" hangingPunct="1">
                        <a:lnSpc>
                          <a:spcPct val="100000"/>
                        </a:lnSpc>
                        <a:buNone/>
                      </a:pPr>
                      <a:endParaRPr lang="en-US" sz="1100" b="0" u="none" strike="noStrike" kern="1200">
                        <a:solidFill>
                          <a:schemeClr val="tx1"/>
                        </a:solidFill>
                        <a:effectLst/>
                        <a:latin typeface="+mj-lt"/>
                        <a:ea typeface="Open Sans" panose="020B0606030504020204" pitchFamily="34" charset="0"/>
                        <a:cs typeface="Open Sans" panose="020B0606030504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591081"/>
                  </a:ext>
                </a:extLst>
              </a:tr>
              <a:tr h="1533543">
                <a:tc>
                  <a:txBody>
                    <a:bodyPr/>
                    <a:lstStyle/>
                    <a:p>
                      <a:pPr lvl="0" algn="l">
                        <a:buNone/>
                      </a:pPr>
                      <a:r>
                        <a:rPr lang="en-US" sz="1100" b="1" i="0" u="none" strike="noStrike" cap="none" spc="0">
                          <a:solidFill>
                            <a:schemeClr val="tx1"/>
                          </a:solidFill>
                          <a:effectLst/>
                          <a:latin typeface="+mj-lt"/>
                          <a:cs typeface="Arial"/>
                        </a:rPr>
                        <a:t>Market / Industry</a:t>
                      </a:r>
                    </a:p>
                  </a:txBody>
                  <a:tcPr anchor="ctr">
                    <a:lnL w="12700">
                      <a:solidFill>
                        <a:schemeClr val="bg1">
                          <a:lumMod val="85000"/>
                        </a:schemeClr>
                      </a:solidFill>
                    </a:lnL>
                    <a:lnR w="12700">
                      <a:solidFill>
                        <a:schemeClr val="bg1">
                          <a:lumMod val="85000"/>
                        </a:schemeClr>
                      </a:solidFill>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lnTlToBr w="0">
                      <a:noFill/>
                    </a:lnTlToBr>
                    <a:lnBlToTr w="0">
                      <a:noFill/>
                    </a:lnBlToTr>
                  </a:tcPr>
                </a:tc>
                <a:tc>
                  <a:txBody>
                    <a:bodyPr/>
                    <a:lstStyle/>
                    <a:p>
                      <a:pPr marL="0" marR="0" lvl="0" indent="0" algn="l">
                        <a:lnSpc>
                          <a:spcPct val="100000"/>
                        </a:lnSpc>
                        <a:spcBef>
                          <a:spcPts val="0"/>
                        </a:spcBef>
                        <a:spcAft>
                          <a:spcPts val="0"/>
                        </a:spcAft>
                        <a:buNone/>
                      </a:pPr>
                      <a:r>
                        <a:rPr lang="en-US" sz="1100" b="0" i="1" u="none" strike="noStrike" kern="1200" noProof="0">
                          <a:solidFill>
                            <a:srgbClr val="000000"/>
                          </a:solidFill>
                          <a:effectLst/>
                          <a:latin typeface="Open Sans"/>
                        </a:rPr>
                        <a:t>What market does your solution serve?</a:t>
                      </a:r>
                    </a:p>
                    <a:p>
                      <a:pPr marL="0" marR="0" lvl="0" indent="0" algn="l">
                        <a:lnSpc>
                          <a:spcPct val="100000"/>
                        </a:lnSpc>
                        <a:spcBef>
                          <a:spcPts val="0"/>
                        </a:spcBef>
                        <a:spcAft>
                          <a:spcPts val="0"/>
                        </a:spcAft>
                        <a:buNone/>
                      </a:pPr>
                      <a:endParaRPr lang="en-US" sz="1050" b="0" i="1" u="none" strike="noStrike" kern="1200" noProof="0">
                        <a:solidFill>
                          <a:srgbClr val="000000"/>
                        </a:solidFill>
                        <a:effectLst/>
                        <a:latin typeface="Open Sans"/>
                      </a:endParaRPr>
                    </a:p>
                    <a:p>
                      <a:pPr marL="0" marR="0" lvl="0" indent="0" algn="l">
                        <a:lnSpc>
                          <a:spcPct val="100000"/>
                        </a:lnSpc>
                        <a:spcBef>
                          <a:spcPts val="0"/>
                        </a:spcBef>
                        <a:spcAft>
                          <a:spcPts val="0"/>
                        </a:spcAft>
                        <a:buNone/>
                      </a:pPr>
                      <a:endParaRPr lang="en-US" sz="1050" b="0" i="1" u="none" strike="noStrike" kern="1200" noProof="0">
                        <a:solidFill>
                          <a:srgbClr val="000000"/>
                        </a:solidFill>
                        <a:effectLst/>
                        <a:latin typeface="Open Sans"/>
                      </a:endParaRPr>
                    </a:p>
                    <a:p>
                      <a:pPr marL="0" marR="0" lvl="0" indent="0" algn="l">
                        <a:lnSpc>
                          <a:spcPct val="100000"/>
                        </a:lnSpc>
                        <a:spcBef>
                          <a:spcPts val="0"/>
                        </a:spcBef>
                        <a:spcAft>
                          <a:spcPts val="0"/>
                        </a:spcAft>
                        <a:buNone/>
                      </a:pPr>
                      <a:r>
                        <a:rPr lang="en-US" sz="1100" b="0" i="0" u="none" strike="noStrike" kern="1200" noProof="0">
                          <a:solidFill>
                            <a:srgbClr val="000000"/>
                          </a:solidFill>
                          <a:effectLst/>
                          <a:latin typeface="Open Sans"/>
                        </a:rPr>
                        <a:t>        The dataset selected contains a wealth of customer information collected from within a consumer credit card portfolio, with the aim of helping analysts predict customer attrition. The market that our proposed solution aims to serve is credit card companies therefore falling into the finance industry. </a:t>
                      </a:r>
                      <a:endParaRPr lang="en-US" sz="1100">
                        <a:solidFill>
                          <a:srgbClr val="000000"/>
                        </a:solidFill>
                        <a:latin typeface="Open Sans"/>
                      </a:endParaRPr>
                    </a:p>
                    <a:p>
                      <a:pPr marL="0" marR="0" lvl="0" indent="0" algn="l" defTabSz="685800">
                        <a:lnSpc>
                          <a:spcPct val="100000"/>
                        </a:lnSpc>
                        <a:spcBef>
                          <a:spcPts val="0"/>
                        </a:spcBef>
                        <a:spcAft>
                          <a:spcPts val="0"/>
                        </a:spcAft>
                        <a:buClrTx/>
                        <a:buSzTx/>
                        <a:buFontTx/>
                        <a:buNone/>
                      </a:pPr>
                      <a:endParaRPr lang="en-US" sz="1100" b="0" u="none" strike="noStrike" kern="1200">
                        <a:solidFill>
                          <a:schemeClr val="tx1"/>
                        </a:solidFill>
                        <a:effectLst/>
                        <a:latin typeface="+mj-lt"/>
                        <a:ea typeface="Open Sans"/>
                        <a:cs typeface="Open Sans"/>
                      </a:endParaRPr>
                    </a:p>
                  </a:txBody>
                  <a:tcPr anchor="ctr">
                    <a:lnL w="12700" cap="flat" cmpd="sng" algn="ctr">
                      <a:solidFill>
                        <a:schemeClr val="bg1">
                          <a:lumMod val="85000"/>
                        </a:schemeClr>
                      </a:solidFill>
                      <a:prstDash val="solid"/>
                      <a:round/>
                      <a:headEnd type="none" w="med" len="med"/>
                      <a:tailEnd type="none" w="med" len="med"/>
                    </a:lnL>
                    <a:lnR w="12700">
                      <a:solidFill>
                        <a:schemeClr val="bg1">
                          <a:lumMod val="85000"/>
                        </a:schemeClr>
                      </a:solidFill>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lnTlToBr w="0">
                      <a:noFill/>
                    </a:lnTlToBr>
                    <a:lnBlToTr w="0">
                      <a:noFill/>
                    </a:lnBlToTr>
                  </a:tcPr>
                </a:tc>
                <a:extLst>
                  <a:ext uri="{0D108BD9-81ED-4DB2-BD59-A6C34878D82A}">
                    <a16:rowId xmlns:a16="http://schemas.microsoft.com/office/drawing/2014/main" val="3606389938"/>
                  </a:ext>
                </a:extLst>
              </a:tr>
            </a:tbl>
          </a:graphicData>
        </a:graphic>
      </p:graphicFrame>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3663259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a:t>
            </a:r>
          </a:p>
        </p:txBody>
      </p:sp>
      <p:graphicFrame>
        <p:nvGraphicFramePr>
          <p:cNvPr id="23" name="Content Placeholder 3">
            <a:extLst>
              <a:ext uri="{FF2B5EF4-FFF2-40B4-BE49-F238E27FC236}">
                <a16:creationId xmlns:a16="http://schemas.microsoft.com/office/drawing/2014/main" id="{7E8D589F-81F7-4213-87F0-E9771C3F59E4}"/>
              </a:ext>
            </a:extLst>
          </p:cNvPr>
          <p:cNvGraphicFramePr>
            <a:graphicFrameLocks noGrp="1"/>
          </p:cNvGraphicFramePr>
          <p:nvPr>
            <p:ph idx="4294967295"/>
            <p:extLst>
              <p:ext uri="{D42A27DB-BD31-4B8C-83A1-F6EECF244321}">
                <p14:modId xmlns:p14="http://schemas.microsoft.com/office/powerpoint/2010/main" val="3726830222"/>
              </p:ext>
            </p:extLst>
          </p:nvPr>
        </p:nvGraphicFramePr>
        <p:xfrm>
          <a:off x="718864" y="1510030"/>
          <a:ext cx="10636065" cy="3806743"/>
        </p:xfrm>
        <a:graphic>
          <a:graphicData uri="http://schemas.openxmlformats.org/drawingml/2006/table">
            <a:tbl>
              <a:tblPr>
                <a:tableStyleId>{9D7B26C5-4107-4FEC-AEDC-1716B250A1EF}</a:tableStyleId>
              </a:tblPr>
              <a:tblGrid>
                <a:gridCol w="1560285">
                  <a:extLst>
                    <a:ext uri="{9D8B030D-6E8A-4147-A177-3AD203B41FA5}">
                      <a16:colId xmlns:a16="http://schemas.microsoft.com/office/drawing/2014/main" val="1427468591"/>
                    </a:ext>
                  </a:extLst>
                </a:gridCol>
                <a:gridCol w="9075780">
                  <a:extLst>
                    <a:ext uri="{9D8B030D-6E8A-4147-A177-3AD203B41FA5}">
                      <a16:colId xmlns:a16="http://schemas.microsoft.com/office/drawing/2014/main" val="3880389855"/>
                    </a:ext>
                  </a:extLst>
                </a:gridCol>
              </a:tblGrid>
              <a:tr h="812083">
                <a:tc gridSpan="2">
                  <a:txBody>
                    <a:bodyPr/>
                    <a:lstStyle/>
                    <a:p>
                      <a:pPr algn="ctr" fontAlgn="b"/>
                      <a:r>
                        <a:rPr lang="en-US" sz="1600" b="1" u="none" strike="noStrike" kern="1200">
                          <a:solidFill>
                            <a:schemeClr val="tx1"/>
                          </a:solidFill>
                          <a:effectLst/>
                          <a:latin typeface="+mj-lt"/>
                          <a:ea typeface="+mn-ea"/>
                          <a:cs typeface="Arial"/>
                        </a:rPr>
                        <a:t>Project</a:t>
                      </a:r>
                      <a:r>
                        <a:rPr lang="en-US" sz="1100" b="1" i="0" u="none" strike="noStrike" cap="none" spc="0">
                          <a:solidFill>
                            <a:schemeClr val="tx1"/>
                          </a:solidFill>
                          <a:effectLst/>
                          <a:latin typeface="+mj-lt"/>
                          <a:cs typeface="Arial"/>
                        </a:rPr>
                        <a:t> </a:t>
                      </a:r>
                      <a:r>
                        <a:rPr lang="en-US" sz="1600" b="1" u="none" strike="noStrike" kern="1200">
                          <a:solidFill>
                            <a:schemeClr val="tx1"/>
                          </a:solidFill>
                          <a:effectLst/>
                          <a:latin typeface="+mj-lt"/>
                          <a:ea typeface="+mn-ea"/>
                          <a:cs typeface="Arial"/>
                        </a:rPr>
                        <a:t>Overview</a:t>
                      </a:r>
                      <a:r>
                        <a:rPr lang="en-US" sz="1100" b="1" i="0" u="none" strike="noStrike" cap="none" spc="0">
                          <a:solidFill>
                            <a:schemeClr val="tx1"/>
                          </a:solidFill>
                          <a:effectLst/>
                          <a:latin typeface="+mj-lt"/>
                          <a:cs typeface="Arial"/>
                        </a:rPr>
                        <a:t> </a:t>
                      </a:r>
                      <a:endParaRPr lang="en-US" sz="1100" b="1" i="0" u="none" strike="noStrike" cap="none" spc="0">
                        <a:solidFill>
                          <a:schemeClr val="tx1"/>
                        </a:solidFill>
                        <a:effectLst/>
                        <a:latin typeface="+mj-lt"/>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l" defTabSz="685800" rtl="0" eaLnBrk="1" fontAlgn="b" latinLnBrk="0" hangingPunct="1">
                        <a:lnSpc>
                          <a:spcPct val="100000"/>
                        </a:lnSpc>
                        <a:buNone/>
                      </a:pPr>
                      <a:endParaRPr lang="en-US" sz="1100" b="0" u="none" strike="noStrike" kern="1200">
                        <a:solidFill>
                          <a:schemeClr val="tx1"/>
                        </a:solidFill>
                        <a:effectLst/>
                        <a:latin typeface="+mj-lt"/>
                        <a:ea typeface="Open Sans" panose="020B0606030504020204" pitchFamily="34" charset="0"/>
                        <a:cs typeface="Open Sans" panose="020B0606030504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591081"/>
                  </a:ext>
                </a:extLst>
              </a:tr>
              <a:tr h="81208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en-US" sz="1100" b="1" i="0" u="none" strike="noStrike" cap="none" spc="0">
                          <a:solidFill>
                            <a:schemeClr val="tx1"/>
                          </a:solidFill>
                          <a:effectLst/>
                          <a:latin typeface="+mj-lt"/>
                          <a:cs typeface="Arial"/>
                        </a:rPr>
                        <a:t>State of the Art*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0" i="1" u="none" strike="noStrike">
                          <a:solidFill>
                            <a:schemeClr val="tx1"/>
                          </a:solidFill>
                          <a:effectLst/>
                          <a:latin typeface="Open Sans"/>
                          <a:ea typeface="Open Sans"/>
                          <a:cs typeface="Open Sans"/>
                        </a:rPr>
                        <a:t>How has this problem been approached in the past?</a:t>
                      </a:r>
                      <a:endParaRPr lang="en-US" sz="1050" b="0" i="1">
                        <a:solidFill>
                          <a:schemeClr val="tx1"/>
                        </a:solidFill>
                        <a:effectLst/>
                        <a:latin typeface="Open Sans"/>
                        <a:ea typeface="Open Sans"/>
                        <a:cs typeface="Open Sans"/>
                      </a:endParaRPr>
                    </a:p>
                    <a:p>
                      <a:pPr marL="0" marR="0" lvl="0" indent="0" algn="l">
                        <a:lnSpc>
                          <a:spcPct val="100000"/>
                        </a:lnSpc>
                        <a:spcBef>
                          <a:spcPts val="0"/>
                        </a:spcBef>
                        <a:spcAft>
                          <a:spcPts val="0"/>
                        </a:spcAft>
                        <a:buClrTx/>
                        <a:buSzTx/>
                        <a:buFontTx/>
                        <a:buNone/>
                      </a:pPr>
                      <a:endParaRPr lang="en-US" sz="1050" b="0" i="1" u="none" strike="noStrike">
                        <a:solidFill>
                          <a:schemeClr val="tx1"/>
                        </a:solidFill>
                        <a:effectLst/>
                        <a:latin typeface="Open Sans"/>
                        <a:ea typeface="Open Sans"/>
                        <a:cs typeface="Open Sans"/>
                      </a:endParaRPr>
                    </a:p>
                    <a:p>
                      <a:pPr marL="0" marR="0" lvl="0" indent="0" algn="l">
                        <a:lnSpc>
                          <a:spcPct val="100000"/>
                        </a:lnSpc>
                        <a:spcBef>
                          <a:spcPts val="0"/>
                        </a:spcBef>
                        <a:spcAft>
                          <a:spcPts val="0"/>
                        </a:spcAft>
                        <a:buClrTx/>
                        <a:buSzTx/>
                        <a:buFontTx/>
                        <a:buNone/>
                      </a:pPr>
                      <a:endParaRPr lang="en-US" sz="1050" b="0" i="1" u="none" strike="noStrike">
                        <a:solidFill>
                          <a:schemeClr val="tx1"/>
                        </a:solidFill>
                        <a:effectLst/>
                        <a:latin typeface="Open Sans"/>
                        <a:ea typeface="Open Sans"/>
                        <a:cs typeface="Open Sans"/>
                      </a:endParaRPr>
                    </a:p>
                    <a:p>
                      <a:pPr marL="0" lvl="0" indent="0" algn="l" fontAlgn="auto">
                        <a:lnSpc>
                          <a:spcPct val="100000"/>
                        </a:lnSpc>
                      </a:pPr>
                      <a:r>
                        <a:rPr lang="en-US" sz="1050" b="0" i="1" u="none" strike="noStrike">
                          <a:solidFill>
                            <a:schemeClr val="tx1"/>
                          </a:solidFill>
                          <a:effectLst/>
                          <a:latin typeface="Open Sans"/>
                          <a:ea typeface="Open Sans"/>
                          <a:cs typeface="Open Sans"/>
                        </a:rPr>
                        <a:t>​        </a:t>
                      </a:r>
                      <a:r>
                        <a:rPr lang="en-US" sz="1050" b="0" i="0" u="none" strike="noStrike">
                          <a:solidFill>
                            <a:schemeClr val="tx1"/>
                          </a:solidFill>
                          <a:effectLst/>
                          <a:latin typeface="Open Sans"/>
                          <a:ea typeface="Open Sans"/>
                          <a:cs typeface="Open Sans"/>
                        </a:rPr>
                        <a:t>Historically, customer retention has been approached by credit card companies through personalized customer service improvements and marketing. Using data analytics and AI to address customer retention is not a new approach. An increasing number of companies are adopting technologies to implement preventive measures. Many firms seeking to improve their customer retention will employ experts to construct machine learning models.  Machine learning techniques and strategies have been used since 2004. </a:t>
                      </a:r>
                      <a:r>
                        <a:rPr lang="en-US" sz="1100" b="0" i="0" u="none" strike="noStrike" noProof="0">
                          <a:solidFill>
                            <a:srgbClr val="000000"/>
                          </a:solidFill>
                          <a:effectLst/>
                          <a:latin typeface="Open Sans"/>
                        </a:rPr>
                        <a:t>It's important to note that the most effective strategy to prevent customer churn is to gain a comprehensive understanding of the customers, which can be achieved by analyzing both historical and recent customer data.</a:t>
                      </a:r>
                    </a:p>
                    <a:p>
                      <a:pPr marL="0" lvl="0" indent="0" algn="l">
                        <a:lnSpc>
                          <a:spcPct val="100000"/>
                        </a:lnSpc>
                        <a:buNone/>
                      </a:pPr>
                      <a:r>
                        <a:rPr lang="en-US" sz="1050" b="0" i="0" u="none" strike="noStrike" baseline="0" noProof="0">
                          <a:solidFill>
                            <a:srgbClr val="000000"/>
                          </a:solidFill>
                          <a:effectLst/>
                          <a:latin typeface="Open Sans"/>
                        </a:rPr>
                        <a:t>        In the past credit card churn has also been analyzed using customer surveys. Customer surveys gathered feedback directly from customers wanting to participate. The feedback was used to understand customer satisfaction and dissatisfaction which helped provide insights to churn. </a:t>
                      </a:r>
                    </a:p>
                    <a:p>
                      <a:pPr marL="0" lvl="0" indent="0" algn="l">
                        <a:lnSpc>
                          <a:spcPct val="100000"/>
                        </a:lnSpc>
                        <a:buNone/>
                      </a:pPr>
                      <a:r>
                        <a:rPr lang="en-US" sz="1050" b="0" i="0" u="none" strike="noStrike" baseline="0" noProof="0">
                          <a:solidFill>
                            <a:srgbClr val="000000"/>
                          </a:solidFill>
                          <a:effectLst/>
                          <a:latin typeface="Open Sans"/>
                        </a:rPr>
                        <a:t>Furthermore, credit card companies have engaged in analytical studies which have included competitive, financial, and behavioral analysis. These firms have examined customers' interactions with their credit cards, aspects such as purchasing patterns, payment behavior, balances, and interest rate usage. Detailed investigation helps in understanding the likelihood of customer churn. </a:t>
                      </a:r>
                    </a:p>
                    <a:p>
                      <a:pPr marL="0" lvl="0" indent="0" algn="l">
                        <a:lnSpc>
                          <a:spcPct val="100000"/>
                        </a:lnSpc>
                        <a:buNone/>
                      </a:pPr>
                      <a:r>
                        <a:rPr lang="en-US" sz="1050" b="0" i="0" u="none" strike="noStrike" baseline="0" noProof="0">
                          <a:solidFill>
                            <a:srgbClr val="000000"/>
                          </a:solidFill>
                          <a:effectLst/>
                          <a:latin typeface="Open Sans"/>
                        </a:rPr>
                        <a:t>While these traditional approaches may have been successful, credit card companies fail to address further problems related to loyalty and customer satisfaction.  </a:t>
                      </a:r>
                    </a:p>
                    <a:p>
                      <a:pPr lvl="0" algn="l">
                        <a:buNone/>
                      </a:pPr>
                      <a:endParaRPr lang="en-US" sz="1050" b="0" i="1" u="none" strike="noStrike">
                        <a:solidFill>
                          <a:schemeClr val="tx1"/>
                        </a:solidFill>
                        <a:effectLst/>
                        <a:latin typeface="Open Sans"/>
                        <a:ea typeface="Open Sans"/>
                        <a:cs typeface="Open San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66060282"/>
                  </a:ext>
                </a:extLst>
              </a:tr>
            </a:tbl>
          </a:graphicData>
        </a:graphic>
      </p:graphicFrame>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4249041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 </a:t>
            </a:r>
            <a:endParaRPr lang="en-US" sz="2500"/>
          </a:p>
        </p:txBody>
      </p:sp>
      <p:graphicFrame>
        <p:nvGraphicFramePr>
          <p:cNvPr id="23" name="Content Placeholder 3">
            <a:extLst>
              <a:ext uri="{FF2B5EF4-FFF2-40B4-BE49-F238E27FC236}">
                <a16:creationId xmlns:a16="http://schemas.microsoft.com/office/drawing/2014/main" id="{7E8D589F-81F7-4213-87F0-E9771C3F59E4}"/>
              </a:ext>
            </a:extLst>
          </p:cNvPr>
          <p:cNvGraphicFramePr>
            <a:graphicFrameLocks noGrp="1"/>
          </p:cNvGraphicFramePr>
          <p:nvPr>
            <p:ph idx="4294967295"/>
            <p:extLst>
              <p:ext uri="{D42A27DB-BD31-4B8C-83A1-F6EECF244321}">
                <p14:modId xmlns:p14="http://schemas.microsoft.com/office/powerpoint/2010/main" val="781736151"/>
              </p:ext>
            </p:extLst>
          </p:nvPr>
        </p:nvGraphicFramePr>
        <p:xfrm>
          <a:off x="718864" y="1510030"/>
          <a:ext cx="10636065" cy="3143802"/>
        </p:xfrm>
        <a:graphic>
          <a:graphicData uri="http://schemas.openxmlformats.org/drawingml/2006/table">
            <a:tbl>
              <a:tblPr>
                <a:tableStyleId>{9D7B26C5-4107-4FEC-AEDC-1716B250A1EF}</a:tableStyleId>
              </a:tblPr>
              <a:tblGrid>
                <a:gridCol w="1560285">
                  <a:extLst>
                    <a:ext uri="{9D8B030D-6E8A-4147-A177-3AD203B41FA5}">
                      <a16:colId xmlns:a16="http://schemas.microsoft.com/office/drawing/2014/main" val="1427468591"/>
                    </a:ext>
                  </a:extLst>
                </a:gridCol>
                <a:gridCol w="9075780">
                  <a:extLst>
                    <a:ext uri="{9D8B030D-6E8A-4147-A177-3AD203B41FA5}">
                      <a16:colId xmlns:a16="http://schemas.microsoft.com/office/drawing/2014/main" val="3880389855"/>
                    </a:ext>
                  </a:extLst>
                </a:gridCol>
              </a:tblGrid>
              <a:tr h="812082">
                <a:tc gridSpan="2">
                  <a:txBody>
                    <a:bodyPr/>
                    <a:lstStyle/>
                    <a:p>
                      <a:pPr algn="ctr" fontAlgn="b"/>
                      <a:r>
                        <a:rPr lang="en-US" sz="1600" b="1" u="none" strike="noStrike" kern="1200">
                          <a:solidFill>
                            <a:schemeClr val="tx1"/>
                          </a:solidFill>
                          <a:effectLst/>
                          <a:latin typeface="+mj-lt"/>
                          <a:ea typeface="+mn-ea"/>
                          <a:cs typeface="Arial"/>
                        </a:rPr>
                        <a:t>Project</a:t>
                      </a:r>
                      <a:r>
                        <a:rPr lang="en-US" sz="1100" b="1" i="0" u="none" strike="noStrike" cap="none" spc="0">
                          <a:solidFill>
                            <a:schemeClr val="tx1"/>
                          </a:solidFill>
                          <a:effectLst/>
                          <a:latin typeface="+mj-lt"/>
                          <a:cs typeface="Arial"/>
                        </a:rPr>
                        <a:t> </a:t>
                      </a:r>
                      <a:r>
                        <a:rPr lang="en-US" sz="1600" b="1" u="none" strike="noStrike" kern="1200">
                          <a:solidFill>
                            <a:schemeClr val="tx1"/>
                          </a:solidFill>
                          <a:effectLst/>
                          <a:latin typeface="+mj-lt"/>
                          <a:ea typeface="+mn-ea"/>
                          <a:cs typeface="Arial"/>
                        </a:rPr>
                        <a:t>Overview</a:t>
                      </a:r>
                      <a:r>
                        <a:rPr lang="en-US" sz="1100" b="1" i="0" u="none" strike="noStrike" cap="none" spc="0">
                          <a:solidFill>
                            <a:schemeClr val="tx1"/>
                          </a:solidFill>
                          <a:effectLst/>
                          <a:latin typeface="+mj-lt"/>
                          <a:cs typeface="Arial"/>
                        </a:rPr>
                        <a:t> </a:t>
                      </a:r>
                      <a:endParaRPr lang="en-US" sz="1100" b="1" i="0" u="none" strike="noStrike" cap="none" spc="0">
                        <a:solidFill>
                          <a:schemeClr val="tx1"/>
                        </a:solidFill>
                        <a:effectLst/>
                        <a:latin typeface="+mj-lt"/>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l" defTabSz="685800" rtl="0" eaLnBrk="1" fontAlgn="b" latinLnBrk="0" hangingPunct="1">
                        <a:lnSpc>
                          <a:spcPct val="100000"/>
                        </a:lnSpc>
                        <a:buNone/>
                      </a:pPr>
                      <a:endParaRPr lang="en-US" sz="1100" b="0" u="none" strike="noStrike" kern="1200">
                        <a:solidFill>
                          <a:schemeClr val="tx1"/>
                        </a:solidFill>
                        <a:effectLst/>
                        <a:latin typeface="+mj-lt"/>
                        <a:ea typeface="Open Sans" panose="020B0606030504020204" pitchFamily="34" charset="0"/>
                        <a:cs typeface="Open Sans" panose="020B0606030504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591081"/>
                  </a:ext>
                </a:extLst>
              </a:tr>
              <a:tr h="1136916">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en-US" sz="1100" b="1" u="none" strike="noStrike" cap="none" spc="0">
                          <a:solidFill>
                            <a:schemeClr val="tx1"/>
                          </a:solidFill>
                          <a:effectLst/>
                          <a:latin typeface="+mj-lt"/>
                          <a:cs typeface="Arial"/>
                        </a:rPr>
                        <a:t>Success Metrics (Evaluation)*</a:t>
                      </a:r>
                      <a:endParaRPr lang="en-US" sz="1100" b="1" i="0" u="none" strike="noStrike" cap="none" spc="0">
                        <a:solidFill>
                          <a:schemeClr val="tx1"/>
                        </a:solidFill>
                        <a:effectLst/>
                        <a:latin typeface="+mj-lt"/>
                        <a:cs typeface="Arial"/>
                      </a:endParaRPr>
                    </a:p>
                    <a:p>
                      <a:pPr algn="l" fontAlgn="b"/>
                      <a:endParaRPr lang="en-US" sz="1100" b="1" i="0" u="none" strike="noStrike" cap="none" spc="0">
                        <a:solidFill>
                          <a:schemeClr val="tx1"/>
                        </a:solidFill>
                        <a:effectLst/>
                        <a:latin typeface="+mj-lt"/>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ase"/>
                      <a:r>
                        <a:rPr lang="en-US" sz="1050" b="0" i="1" u="none" strike="noStrike">
                          <a:solidFill>
                            <a:schemeClr val="tx1"/>
                          </a:solidFill>
                          <a:effectLst/>
                          <a:latin typeface="Open Sans"/>
                          <a:ea typeface="Open Sans"/>
                          <a:cs typeface="Open Sans"/>
                        </a:rPr>
                        <a:t>What metrics will you use to determine success of your business recommendation?</a:t>
                      </a:r>
                      <a:r>
                        <a:rPr lang="en-US" sz="1050" b="0" i="1">
                          <a:solidFill>
                            <a:schemeClr val="tx1"/>
                          </a:solidFill>
                          <a:effectLst/>
                          <a:latin typeface="Open Sans"/>
                          <a:ea typeface="Open Sans"/>
                          <a:cs typeface="Open Sans"/>
                        </a:rPr>
                        <a:t>​</a:t>
                      </a:r>
                    </a:p>
                    <a:p>
                      <a:pPr lvl="0" algn="l">
                        <a:buNone/>
                      </a:pPr>
                      <a:endParaRPr lang="en-US" sz="1050" b="0" i="1">
                        <a:solidFill>
                          <a:schemeClr val="tx1"/>
                        </a:solidFill>
                        <a:effectLst/>
                        <a:latin typeface="Open Sans"/>
                        <a:ea typeface="Open Sans"/>
                        <a:cs typeface="Open Sans"/>
                      </a:endParaRPr>
                    </a:p>
                    <a:p>
                      <a:pPr lvl="0" algn="l">
                        <a:buNone/>
                      </a:pPr>
                      <a:endParaRPr lang="en-US" sz="1050" b="0" i="1">
                        <a:solidFill>
                          <a:schemeClr val="tx1"/>
                        </a:solidFill>
                        <a:effectLst/>
                        <a:latin typeface="Open Sans"/>
                        <a:ea typeface="Open Sans"/>
                        <a:cs typeface="Open Sans"/>
                      </a:endParaRPr>
                    </a:p>
                    <a:p>
                      <a:pPr lvl="0" algn="l">
                        <a:buNone/>
                      </a:pPr>
                      <a:r>
                        <a:rPr lang="en-US" sz="1050" b="0" i="0" u="none" strike="noStrike" baseline="0" noProof="0">
                          <a:solidFill>
                            <a:srgbClr val="000000"/>
                          </a:solidFill>
                          <a:effectLst/>
                          <a:latin typeface="Open Sans"/>
                        </a:rPr>
                        <a:t>        The success metrics the credit card company would want to focus on, are accuracy and recall. Accuracy is to test the general correctness of the model and is important to analyze since the company will want to get information on how well the model avoids False Positives and False Negatives. However, they will want to further look at the recall of the model since False Negatives are much more detrimental to the company. False Negatives would be a customer that the model does not believe is going to churn but does in fact churn while False Positives are the opposite. Thus, recall will be focused on since False Negatives are to be prioritized as these will affect the companies’ bottom lines, while the False Positives will not.</a:t>
                      </a:r>
                    </a:p>
                    <a:p>
                      <a:pPr lvl="0" algn="l">
                        <a:buNone/>
                      </a:pPr>
                      <a:r>
                        <a:rPr lang="en-US" sz="1050" b="0" i="0" u="none" strike="noStrike" baseline="0" noProof="0">
                          <a:solidFill>
                            <a:srgbClr val="000000"/>
                          </a:solidFill>
                          <a:effectLst/>
                          <a:latin typeface="Open Sans"/>
                        </a:rPr>
                        <a:t>        The success of our business recommendations will be assessed using a comprehensive set of metrics targeted at evaluating various aspects of customer retention. The primary metric for evaluating the success of the predictive analytics and retention strategies will be churn rate. Churn rate measures the percentage in which customers decide to discontinue their credit card services with a company. A decrease in churning rates will demonstrate the effectiveness of the implemented proposed solutions in retaining customers from discontinuing their relationship with said credit card company. </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00609754"/>
                  </a:ext>
                </a:extLst>
              </a:tr>
            </a:tbl>
          </a:graphicData>
        </a:graphic>
      </p:graphicFrame>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4683696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 </a:t>
            </a:r>
            <a:endParaRPr lang="en-US" sz="2500"/>
          </a:p>
        </p:txBody>
      </p:sp>
      <p:graphicFrame>
        <p:nvGraphicFramePr>
          <p:cNvPr id="23" name="Content Placeholder 3">
            <a:extLst>
              <a:ext uri="{FF2B5EF4-FFF2-40B4-BE49-F238E27FC236}">
                <a16:creationId xmlns:a16="http://schemas.microsoft.com/office/drawing/2014/main" id="{7E8D589F-81F7-4213-87F0-E9771C3F59E4}"/>
              </a:ext>
            </a:extLst>
          </p:cNvPr>
          <p:cNvGraphicFramePr>
            <a:graphicFrameLocks noGrp="1"/>
          </p:cNvGraphicFramePr>
          <p:nvPr>
            <p:ph idx="4294967295"/>
            <p:extLst>
              <p:ext uri="{D42A27DB-BD31-4B8C-83A1-F6EECF244321}">
                <p14:modId xmlns:p14="http://schemas.microsoft.com/office/powerpoint/2010/main" val="2442233521"/>
              </p:ext>
            </p:extLst>
          </p:nvPr>
        </p:nvGraphicFramePr>
        <p:xfrm>
          <a:off x="718864" y="1510030"/>
          <a:ext cx="10636065" cy="3623863"/>
        </p:xfrm>
        <a:graphic>
          <a:graphicData uri="http://schemas.openxmlformats.org/drawingml/2006/table">
            <a:tbl>
              <a:tblPr>
                <a:tableStyleId>{9D7B26C5-4107-4FEC-AEDC-1716B250A1EF}</a:tableStyleId>
              </a:tblPr>
              <a:tblGrid>
                <a:gridCol w="1560285">
                  <a:extLst>
                    <a:ext uri="{9D8B030D-6E8A-4147-A177-3AD203B41FA5}">
                      <a16:colId xmlns:a16="http://schemas.microsoft.com/office/drawing/2014/main" val="1427468591"/>
                    </a:ext>
                  </a:extLst>
                </a:gridCol>
                <a:gridCol w="9075780">
                  <a:extLst>
                    <a:ext uri="{9D8B030D-6E8A-4147-A177-3AD203B41FA5}">
                      <a16:colId xmlns:a16="http://schemas.microsoft.com/office/drawing/2014/main" val="3880389855"/>
                    </a:ext>
                  </a:extLst>
                </a:gridCol>
              </a:tblGrid>
              <a:tr h="812083">
                <a:tc gridSpan="2">
                  <a:txBody>
                    <a:bodyPr/>
                    <a:lstStyle/>
                    <a:p>
                      <a:pPr algn="ctr" fontAlgn="b"/>
                      <a:r>
                        <a:rPr lang="en-US" sz="1600" b="1" u="none" strike="noStrike" kern="1200">
                          <a:solidFill>
                            <a:schemeClr val="tx1"/>
                          </a:solidFill>
                          <a:effectLst/>
                          <a:latin typeface="+mj-lt"/>
                          <a:ea typeface="+mn-ea"/>
                          <a:cs typeface="Arial"/>
                        </a:rPr>
                        <a:t>Project</a:t>
                      </a:r>
                      <a:r>
                        <a:rPr lang="en-US" sz="1100" b="1" i="0" u="none" strike="noStrike" cap="none" spc="0">
                          <a:solidFill>
                            <a:schemeClr val="tx1"/>
                          </a:solidFill>
                          <a:effectLst/>
                          <a:latin typeface="+mj-lt"/>
                          <a:cs typeface="Arial"/>
                        </a:rPr>
                        <a:t> </a:t>
                      </a:r>
                      <a:r>
                        <a:rPr lang="en-US" sz="1600" b="1" u="none" strike="noStrike" kern="1200">
                          <a:solidFill>
                            <a:schemeClr val="tx1"/>
                          </a:solidFill>
                          <a:effectLst/>
                          <a:latin typeface="+mj-lt"/>
                          <a:ea typeface="+mn-ea"/>
                          <a:cs typeface="Arial"/>
                        </a:rPr>
                        <a:t>Overview</a:t>
                      </a:r>
                      <a:r>
                        <a:rPr lang="en-US" sz="1100" b="1" i="0" u="none" strike="noStrike" cap="none" spc="0">
                          <a:solidFill>
                            <a:schemeClr val="tx1"/>
                          </a:solidFill>
                          <a:effectLst/>
                          <a:latin typeface="+mj-lt"/>
                          <a:cs typeface="Arial"/>
                        </a:rPr>
                        <a:t> </a:t>
                      </a:r>
                      <a:endParaRPr lang="en-US" sz="1100" b="1" i="0" u="none" strike="noStrike" cap="none" spc="0">
                        <a:solidFill>
                          <a:schemeClr val="tx1"/>
                        </a:solidFill>
                        <a:effectLst/>
                        <a:latin typeface="+mj-lt"/>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l" defTabSz="685800" rtl="0" eaLnBrk="1" fontAlgn="b" latinLnBrk="0" hangingPunct="1">
                        <a:lnSpc>
                          <a:spcPct val="100000"/>
                        </a:lnSpc>
                        <a:buNone/>
                      </a:pPr>
                      <a:endParaRPr lang="en-US" sz="1100" b="0" u="none" strike="noStrike" kern="1200">
                        <a:solidFill>
                          <a:schemeClr val="tx1"/>
                        </a:solidFill>
                        <a:effectLst/>
                        <a:latin typeface="+mj-lt"/>
                        <a:ea typeface="Open Sans" panose="020B0606030504020204" pitchFamily="34" charset="0"/>
                        <a:cs typeface="Open Sans" panose="020B0606030504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591081"/>
                  </a:ext>
                </a:extLst>
              </a:tr>
              <a:tr h="1218124">
                <a:tc>
                  <a:txBody>
                    <a:bodyPr/>
                    <a:lstStyle/>
                    <a:p>
                      <a:pPr algn="l" fontAlgn="b"/>
                      <a:r>
                        <a:rPr lang="en-US" sz="1100" b="1" i="0" u="none" strike="noStrike" cap="none" spc="0">
                          <a:solidFill>
                            <a:schemeClr val="tx1"/>
                          </a:solidFill>
                          <a:effectLst/>
                          <a:latin typeface="+mj-lt"/>
                          <a:cs typeface="Arial"/>
                        </a:rPr>
                        <a:t>Scalability*</a:t>
                      </a:r>
                      <a:endParaRPr lang="en-US" sz="1100" b="1" i="0" u="none" strike="noStrike" cap="none" spc="0">
                        <a:solidFill>
                          <a:srgbClr val="DA291C"/>
                        </a:solidFill>
                        <a:effectLst/>
                        <a:latin typeface="+mj-lt"/>
                        <a:cs typeface="Aria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auto"/>
                      <a:r>
                        <a:rPr lang="en-US" sz="1050" b="0" i="1" u="none" strike="noStrike">
                          <a:solidFill>
                            <a:schemeClr val="tx1"/>
                          </a:solidFill>
                          <a:effectLst/>
                          <a:latin typeface="Open Sans"/>
                          <a:ea typeface="Open Sans"/>
                          <a:cs typeface="Open Sans"/>
                        </a:rPr>
                        <a:t>​If successful, would it be possible to scale the project to size required to meet your client’s needs? What challenges do you anticipate?</a:t>
                      </a:r>
                    </a:p>
                    <a:p>
                      <a:pPr lvl="0" algn="l">
                        <a:buNone/>
                      </a:pPr>
                      <a:endParaRPr lang="en-US" sz="1050" b="0" i="1" u="none" strike="noStrike">
                        <a:solidFill>
                          <a:schemeClr val="tx1"/>
                        </a:solidFill>
                        <a:effectLst/>
                        <a:latin typeface="Open Sans"/>
                        <a:ea typeface="Open Sans"/>
                        <a:cs typeface="Open Sans"/>
                      </a:endParaRPr>
                    </a:p>
                    <a:p>
                      <a:pPr lvl="0" algn="l">
                        <a:buNone/>
                      </a:pPr>
                      <a:endParaRPr lang="en-US" sz="1050" b="0" i="1" u="none" strike="noStrike">
                        <a:solidFill>
                          <a:schemeClr val="tx1"/>
                        </a:solidFill>
                        <a:effectLst/>
                        <a:latin typeface="Open Sans"/>
                        <a:ea typeface="Open Sans"/>
                        <a:cs typeface="Open Sans"/>
                      </a:endParaRPr>
                    </a:p>
                    <a:p>
                      <a:pPr marL="0" lvl="0" indent="0" algn="l">
                        <a:lnSpc>
                          <a:spcPct val="100000"/>
                        </a:lnSpc>
                        <a:buNone/>
                      </a:pPr>
                      <a:r>
                        <a:rPr lang="en-US" sz="1050" b="0" i="0" u="none" strike="noStrike" baseline="0" noProof="0">
                          <a:solidFill>
                            <a:srgbClr val="000000"/>
                          </a:solidFill>
                          <a:effectLst/>
                          <a:latin typeface="Open Sans"/>
                        </a:rPr>
                        <a:t>       If successful, the predictive model should be able to manage data complexities to the size required to meet client needs, particularly with the help of technologies and digital tools. However, our team is aware that clients may face challenges. </a:t>
                      </a:r>
                    </a:p>
                    <a:p>
                      <a:pPr marL="0" lvl="0" indent="0" algn="l">
                        <a:lnSpc>
                          <a:spcPct val="100000"/>
                        </a:lnSpc>
                        <a:buNone/>
                      </a:pPr>
                      <a:r>
                        <a:rPr lang="en-US" sz="1050" b="0" i="0" u="none" strike="noStrike" baseline="0" noProof="0">
                          <a:solidFill>
                            <a:srgbClr val="000000"/>
                          </a:solidFill>
                          <a:effectLst/>
                          <a:latin typeface="Open Sans"/>
                        </a:rPr>
                        <a:t>Technically, as the scale of the project expands, there may be a need for more advanced tools for data processing and analytics. The challenge resides in affording and implementing the tools that effectively manage an increase in data complexity.</a:t>
                      </a:r>
                    </a:p>
                    <a:p>
                      <a:pPr marL="0" lvl="0" indent="0" algn="l">
                        <a:lnSpc>
                          <a:spcPct val="100000"/>
                        </a:lnSpc>
                        <a:buNone/>
                      </a:pPr>
                      <a:r>
                        <a:rPr lang="en-US" sz="1050" b="0" i="0" u="none" strike="noStrike" baseline="0" noProof="0">
                          <a:solidFill>
                            <a:srgbClr val="000000"/>
                          </a:solidFill>
                          <a:effectLst/>
                          <a:latin typeface="Open Sans"/>
                        </a:rPr>
                        <a:t>Additionally, an increase in data complexity also means an increase in the data that must be properly managed. The client needs to ensure that the customer data is following privacy laws and regulations to protect individuals’ privacy rights and ensure that they comply with current data privacy and security standards.  </a:t>
                      </a:r>
                    </a:p>
                    <a:p>
                      <a:pPr marL="0" lvl="0" indent="0" algn="l">
                        <a:lnSpc>
                          <a:spcPct val="100000"/>
                        </a:lnSpc>
                        <a:buNone/>
                      </a:pPr>
                      <a:r>
                        <a:rPr lang="en-US" sz="1050" b="0" i="0" u="none" strike="noStrike" baseline="0" noProof="0">
                          <a:solidFill>
                            <a:srgbClr val="000000"/>
                          </a:solidFill>
                          <a:effectLst/>
                          <a:latin typeface="Open Sans"/>
                        </a:rPr>
                        <a:t>        In terms of keeping up with competitors’ reward offerings, it is important for the client to understand and create a realistic balance between offering competitive rewards to retain customers while also staying true to their brand identity. Clients may struggle to match or better the competitive advantage of other companies in terms of those reward offerings. However, through the scaling process, the client must not neglect its core business values and brand identity. </a:t>
                      </a:r>
                    </a:p>
                    <a:p>
                      <a:pPr marL="0" lvl="0" indent="0" algn="l">
                        <a:lnSpc>
                          <a:spcPct val="100000"/>
                        </a:lnSpc>
                        <a:buNone/>
                      </a:pPr>
                      <a:r>
                        <a:rPr lang="en-US" sz="1050" b="0" i="0" u="none" strike="noStrike" baseline="0" noProof="0">
                          <a:solidFill>
                            <a:srgbClr val="000000"/>
                          </a:solidFill>
                          <a:effectLst/>
                          <a:latin typeface="Open Sans"/>
                        </a:rPr>
                        <a:t>Finally, when it comes to scaling up reward offerings and promotions, it may not be practical to offer the same level of rewards to every client. The client must understand that maintaining such a level may not be feasible as the scale increases. </a:t>
                      </a:r>
                    </a:p>
                    <a:p>
                      <a:pPr lvl="0" algn="l">
                        <a:buNone/>
                      </a:pPr>
                      <a:endParaRPr lang="en-US" sz="1050" b="0" i="0" u="none" strike="noStrike">
                        <a:solidFill>
                          <a:schemeClr val="tx1"/>
                        </a:solidFill>
                        <a:effectLst/>
                        <a:latin typeface="Open Sans"/>
                        <a:ea typeface="Open Sans"/>
                        <a:cs typeface="Open San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61811110"/>
                  </a:ext>
                </a:extLst>
              </a:tr>
            </a:tbl>
          </a:graphicData>
        </a:graphic>
      </p:graphicFrame>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2400542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t>CAPSTONE PROPOSAL</a:t>
            </a:r>
          </a:p>
        </p:txBody>
      </p:sp>
      <p:graphicFrame>
        <p:nvGraphicFramePr>
          <p:cNvPr id="24" name="Content Placeholder 9">
            <a:extLst>
              <a:ext uri="{FF2B5EF4-FFF2-40B4-BE49-F238E27FC236}">
                <a16:creationId xmlns:a16="http://schemas.microsoft.com/office/drawing/2014/main" id="{155F3EFF-79B6-469A-9AA4-B8AD4E28AB71}"/>
              </a:ext>
            </a:extLst>
          </p:cNvPr>
          <p:cNvGraphicFramePr>
            <a:graphicFrameLocks/>
          </p:cNvGraphicFramePr>
          <p:nvPr>
            <p:extLst>
              <p:ext uri="{D42A27DB-BD31-4B8C-83A1-F6EECF244321}">
                <p14:modId xmlns:p14="http://schemas.microsoft.com/office/powerpoint/2010/main" val="1322571749"/>
              </p:ext>
            </p:extLst>
          </p:nvPr>
        </p:nvGraphicFramePr>
        <p:xfrm>
          <a:off x="545656" y="1621290"/>
          <a:ext cx="11100688" cy="746760"/>
        </p:xfrm>
        <a:graphic>
          <a:graphicData uri="http://schemas.openxmlformats.org/drawingml/2006/table">
            <a:tbl>
              <a:tblPr>
                <a:tableStyleId>{9D7B26C5-4107-4FEC-AEDC-1716B250A1EF}</a:tableStyleId>
              </a:tblPr>
              <a:tblGrid>
                <a:gridCol w="7864812">
                  <a:extLst>
                    <a:ext uri="{9D8B030D-6E8A-4147-A177-3AD203B41FA5}">
                      <a16:colId xmlns:a16="http://schemas.microsoft.com/office/drawing/2014/main" val="2537121759"/>
                    </a:ext>
                  </a:extLst>
                </a:gridCol>
                <a:gridCol w="3235876">
                  <a:extLst>
                    <a:ext uri="{9D8B030D-6E8A-4147-A177-3AD203B41FA5}">
                      <a16:colId xmlns:a16="http://schemas.microsoft.com/office/drawing/2014/main" val="2136867599"/>
                    </a:ext>
                  </a:extLst>
                </a:gridCol>
              </a:tblGrid>
              <a:tr h="306006">
                <a:tc gridSpan="2">
                  <a:txBody>
                    <a:bodyPr/>
                    <a:lstStyle/>
                    <a:p>
                      <a:pPr algn="ctr" fontAlgn="b"/>
                      <a:r>
                        <a:rPr lang="en-US" sz="1600" b="1" u="none" strike="noStrike">
                          <a:effectLst/>
                          <a:latin typeface="+mj-lt"/>
                          <a:cs typeface="Arial"/>
                        </a:rPr>
                        <a:t>Modeling Requirements </a:t>
                      </a:r>
                      <a:endParaRPr lang="en-US" sz="1600" b="1" i="0" u="none" strike="noStrike">
                        <a:solidFill>
                          <a:srgbClr val="FFFFFF"/>
                        </a:solidFill>
                        <a:effectLst/>
                        <a:latin typeface="+mj-lt"/>
                        <a:cs typeface="Arial" panose="020B0604020202020204" pitchFamily="34" charset="0"/>
                      </a:endParaRPr>
                    </a:p>
                  </a:txBody>
                  <a:tcPr anchor="b">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832943875"/>
                  </a:ext>
                </a:extLst>
              </a:tr>
              <a:tr h="363033">
                <a:tc>
                  <a:txBody>
                    <a:bodyPr/>
                    <a:lstStyle/>
                    <a:p>
                      <a:pPr algn="l" fontAlgn="b"/>
                      <a:r>
                        <a:rPr lang="en-US" sz="1100" b="0" i="0" u="none" strike="noStrike">
                          <a:solidFill>
                            <a:srgbClr val="000000"/>
                          </a:solidFill>
                          <a:effectLst/>
                          <a:latin typeface="+mj-lt"/>
                          <a:cs typeface="Arial"/>
                        </a:rPr>
                        <a:t>Data Type (e.g., numerical, categorical) </a:t>
                      </a:r>
                      <a:endParaRPr lang="en-US" sz="1100" b="0" i="0" u="none" strike="noStrike">
                        <a:solidFill>
                          <a:srgbClr val="000000"/>
                        </a:solidFill>
                        <a:effectLst/>
                        <a:latin typeface="+mj-lt"/>
                        <a:cs typeface="Arial" panose="020B0604020202020204" pitchFamily="34" charset="0"/>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a:txBody>
                    <a:bodyPr/>
                    <a:lstStyle/>
                    <a:p>
                      <a:pPr lvl="0" algn="l">
                        <a:buNone/>
                      </a:pPr>
                      <a:r>
                        <a:rPr lang="en-US" sz="1050" b="0" i="1" u="none" strike="noStrike">
                          <a:solidFill>
                            <a:srgbClr val="000000"/>
                          </a:solidFill>
                          <a:effectLst/>
                          <a:latin typeface="Open Sans"/>
                          <a:ea typeface="Open Sans"/>
                          <a:cs typeface="Open Sans"/>
                        </a:rPr>
                        <a:t>What type of data is needed to answer the posed question(s)? See tables below</a:t>
                      </a: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extLst>
                  <a:ext uri="{0D108BD9-81ED-4DB2-BD59-A6C34878D82A}">
                    <a16:rowId xmlns:a16="http://schemas.microsoft.com/office/drawing/2014/main" val="1892667283"/>
                  </a:ext>
                </a:extLst>
              </a:tr>
            </a:tbl>
          </a:graphicData>
        </a:graphic>
      </p:graphicFrame>
      <p:pic>
        <p:nvPicPr>
          <p:cNvPr id="4" name="Picture 3">
            <a:extLst>
              <a:ext uri="{FF2B5EF4-FFF2-40B4-BE49-F238E27FC236}">
                <a16:creationId xmlns:a16="http://schemas.microsoft.com/office/drawing/2014/main" id="{856BB6BB-B726-B504-9CCF-C10BE2317BFB}"/>
              </a:ext>
            </a:extLst>
          </p:cNvPr>
          <p:cNvPicPr>
            <a:picLocks noChangeAspect="1"/>
          </p:cNvPicPr>
          <p:nvPr/>
        </p:nvPicPr>
        <p:blipFill>
          <a:blip r:embed="rId3"/>
          <a:stretch>
            <a:fillRect/>
          </a:stretch>
        </p:blipFill>
        <p:spPr>
          <a:xfrm>
            <a:off x="1887814" y="2594650"/>
            <a:ext cx="3102721" cy="3620934"/>
          </a:xfrm>
          <a:prstGeom prst="rect">
            <a:avLst/>
          </a:prstGeom>
        </p:spPr>
      </p:pic>
      <p:pic>
        <p:nvPicPr>
          <p:cNvPr id="6" name="Picture 5">
            <a:extLst>
              <a:ext uri="{FF2B5EF4-FFF2-40B4-BE49-F238E27FC236}">
                <a16:creationId xmlns:a16="http://schemas.microsoft.com/office/drawing/2014/main" id="{0F2094EC-C289-47A1-D385-7663D2EFF21C}"/>
              </a:ext>
            </a:extLst>
          </p:cNvPr>
          <p:cNvPicPr>
            <a:picLocks noChangeAspect="1"/>
          </p:cNvPicPr>
          <p:nvPr/>
        </p:nvPicPr>
        <p:blipFill>
          <a:blip r:embed="rId4"/>
          <a:stretch>
            <a:fillRect/>
          </a:stretch>
        </p:blipFill>
        <p:spPr>
          <a:xfrm>
            <a:off x="6284322" y="3519168"/>
            <a:ext cx="4315427" cy="1771897"/>
          </a:xfrm>
          <a:prstGeom prst="rect">
            <a:avLst/>
          </a:prstGeom>
        </p:spPr>
      </p:pic>
      <p:sp>
        <p:nvSpPr>
          <p:cNvPr id="7" name="Content Placeholder 68">
            <a:extLst>
              <a:ext uri="{FF2B5EF4-FFF2-40B4-BE49-F238E27FC236}">
                <a16:creationId xmlns:a16="http://schemas.microsoft.com/office/drawing/2014/main" id="{7C656570-2705-E06A-E823-F6D676721D42}"/>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5616198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TA_Master_Theme">
  <a:themeElements>
    <a:clrScheme name="Custom 3">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open sans">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TA_Master PPT Template.pptx" id="{995CEE39-DC2A-4C95-9F33-C79BA4B7B234}" vid="{4F688E53-754E-41F5-8040-DF683788F28D}"/>
    </a:ext>
  </a:extLst>
</a:theme>
</file>

<file path=ppt/theme/theme2.xml><?xml version="1.0" encoding="utf-8"?>
<a:theme xmlns:a="http://schemas.openxmlformats.org/drawingml/2006/main" name="2_Deloitte Brand Theme">
  <a:themeElements>
    <a:clrScheme name="Custom 3">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eloitte Brand Theme" id="{7F8E7B9C-D1E6-4EAB-A888-5889AFAC97F5}" vid="{EE3CB14B-24FA-49D6-9FDE-EB9FB3296A6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70C35BCB5C8A141BB7F4227B2156DCF" ma:contentTypeVersion="6" ma:contentTypeDescription="Create a new document." ma:contentTypeScope="" ma:versionID="0f8ce2736825446a5f447ccf0f03942d">
  <xsd:schema xmlns:xsd="http://www.w3.org/2001/XMLSchema" xmlns:xs="http://www.w3.org/2001/XMLSchema" xmlns:p="http://schemas.microsoft.com/office/2006/metadata/properties" xmlns:ns2="8c723c61-34f3-420c-a1b5-94b8a6ceade4" xmlns:ns3="020100ae-1eb6-4747-a25b-6dc6dcbd1e73" targetNamespace="http://schemas.microsoft.com/office/2006/metadata/properties" ma:root="true" ma:fieldsID="d798aef000a81ef8ebbd6a56d70cf807" ns2:_="" ns3:_="">
    <xsd:import namespace="8c723c61-34f3-420c-a1b5-94b8a6ceade4"/>
    <xsd:import namespace="020100ae-1eb6-4747-a25b-6dc6dcbd1e7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c723c61-34f3-420c-a1b5-94b8a6ceade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20100ae-1eb6-4747-a25b-6dc6dcbd1e7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020100ae-1eb6-4747-a25b-6dc6dcbd1e73">
      <UserInfo>
        <DisplayName>White, Alex</DisplayName>
        <AccountId>15</AccountId>
        <AccountType/>
      </UserInfo>
    </SharedWithUsers>
  </documentManagement>
</p:properties>
</file>

<file path=customXml/itemProps1.xml><?xml version="1.0" encoding="utf-8"?>
<ds:datastoreItem xmlns:ds="http://schemas.openxmlformats.org/officeDocument/2006/customXml" ds:itemID="{A72308DE-6F00-4CBF-8D3A-77DDCF12D455}">
  <ds:schemaRefs>
    <ds:schemaRef ds:uri="http://schemas.microsoft.com/sharepoint/v3/contenttype/forms"/>
  </ds:schemaRefs>
</ds:datastoreItem>
</file>

<file path=customXml/itemProps2.xml><?xml version="1.0" encoding="utf-8"?>
<ds:datastoreItem xmlns:ds="http://schemas.openxmlformats.org/officeDocument/2006/customXml" ds:itemID="{5D8399FD-7F2A-4B65-A045-EEBC07298C5D}">
  <ds:schemaRefs>
    <ds:schemaRef ds:uri="020100ae-1eb6-4747-a25b-6dc6dcbd1e73"/>
    <ds:schemaRef ds:uri="8c723c61-34f3-420c-a1b5-94b8a6ceade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A62ABF4-C375-449C-9CBF-FBBF0DC27BB3}">
  <ds:schemaRefs>
    <ds:schemaRef ds:uri="020100ae-1eb6-4747-a25b-6dc6dcbd1e73"/>
    <ds:schemaRef ds:uri="8c723c61-34f3-420c-a1b5-94b8a6ceade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DTA_Master PPT Template</Template>
  <TotalTime>0</TotalTime>
  <Words>3649</Words>
  <Application>Microsoft Office PowerPoint</Application>
  <PresentationFormat>Widescreen</PresentationFormat>
  <Paragraphs>253</Paragraphs>
  <Slides>16</Slides>
  <Notes>16</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16</vt:i4>
      </vt:variant>
    </vt:vector>
  </HeadingPairs>
  <TitlesOfParts>
    <vt:vector size="28" baseType="lpstr">
      <vt:lpstr>Arial</vt:lpstr>
      <vt:lpstr>Calibri</vt:lpstr>
      <vt:lpstr>Calibri Light</vt:lpstr>
      <vt:lpstr>Open Sans</vt:lpstr>
      <vt:lpstr>Open Sans Light</vt:lpstr>
      <vt:lpstr>Open Sans Semibold</vt:lpstr>
      <vt:lpstr>Symbol</vt:lpstr>
      <vt:lpstr>Verdana</vt:lpstr>
      <vt:lpstr>Wingdings 2</vt:lpstr>
      <vt:lpstr>DTA_Master_Theme</vt:lpstr>
      <vt:lpstr>2_Deloitte Brand Theme</vt:lpstr>
      <vt:lpstr>think-cell Slide</vt:lpstr>
      <vt:lpstr>Instructions on expectations for proposal and mentor status updates </vt:lpstr>
      <vt:lpstr>CAPSTONE PROPOSAL </vt:lpstr>
      <vt:lpstr>CAPSTONE PROPOSAL</vt:lpstr>
      <vt:lpstr>CAPSTONE PROPOSAL</vt:lpstr>
      <vt:lpstr>CAPSTONE PROPOSAL</vt:lpstr>
      <vt:lpstr>CAPSTONE PROPOSAL</vt:lpstr>
      <vt:lpstr>CAPSTONE PROPOSAL </vt:lpstr>
      <vt:lpstr>CAPSTONE PROPOSAL </vt:lpstr>
      <vt:lpstr>CAPSTONE PROPOSAL</vt:lpstr>
      <vt:lpstr>CAPSTONE PROPOSAL </vt:lpstr>
      <vt:lpstr>CAPSTONE PROPOSAL</vt:lpstr>
      <vt:lpstr>CAPSTONE PROPOSAL</vt:lpstr>
      <vt:lpstr>CAPSTONE PROPOSAL</vt:lpstr>
      <vt:lpstr>CAPSTONE PROPOSAL</vt:lpstr>
      <vt:lpstr>CAPSTONE PROPOSAL </vt:lpstr>
      <vt:lpstr>Project Timeline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use case template</dc:title>
  <dc:creator>Tolliver, Laura</dc:creator>
  <cp:lastModifiedBy>Mercado, Andrea Marisol</cp:lastModifiedBy>
  <cp:revision>94</cp:revision>
  <dcterms:created xsi:type="dcterms:W3CDTF">2023-08-28T12:36:49Z</dcterms:created>
  <dcterms:modified xsi:type="dcterms:W3CDTF">2024-06-07T14:09:39Z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2023-02-06T17:01:06Z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cb0b7600-eee7-45d1-b423-d24028af7210</vt:lpwstr>
  </property>
  <property fmtid="{D5CDD505-2E9C-101B-9397-08002B2CF9AE}" pid="8" name="MSIP_Label_ea60d57e-af5b-4752-ac57-3e4f28ca11dc_ContentBits">
    <vt:lpwstr>0</vt:lpwstr>
  </property>
  <property fmtid="{D5CDD505-2E9C-101B-9397-08002B2CF9AE}" pid="9" name="MediaServiceImageTags">
    <vt:lpwstr/>
  </property>
  <property fmtid="{D5CDD505-2E9C-101B-9397-08002B2CF9AE}" pid="10" name="ContentTypeId">
    <vt:lpwstr>0x010100770C35BCB5C8A141BB7F4227B2156DCF</vt:lpwstr>
  </property>
</Properties>
</file>